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3" r:id="rId6"/>
    <p:sldId id="290" r:id="rId7"/>
    <p:sldId id="260" r:id="rId8"/>
    <p:sldId id="261" r:id="rId9"/>
    <p:sldId id="262" r:id="rId10"/>
    <p:sldId id="317" r:id="rId11"/>
    <p:sldId id="291" r:id="rId12"/>
    <p:sldId id="318" r:id="rId13"/>
    <p:sldId id="293" r:id="rId14"/>
    <p:sldId id="295" r:id="rId15"/>
    <p:sldId id="296" r:id="rId16"/>
    <p:sldId id="298" r:id="rId17"/>
    <p:sldId id="272" r:id="rId18"/>
    <p:sldId id="273" r:id="rId19"/>
    <p:sldId id="274" r:id="rId20"/>
    <p:sldId id="324" r:id="rId21"/>
    <p:sldId id="276" r:id="rId22"/>
    <p:sldId id="277" r:id="rId23"/>
    <p:sldId id="303" r:id="rId24"/>
    <p:sldId id="278" r:id="rId25"/>
    <p:sldId id="304" r:id="rId26"/>
    <p:sldId id="305" r:id="rId27"/>
    <p:sldId id="325" r:id="rId28"/>
    <p:sldId id="281" r:id="rId29"/>
    <p:sldId id="282" r:id="rId30"/>
    <p:sldId id="309" r:id="rId31"/>
    <p:sldId id="320" r:id="rId32"/>
    <p:sldId id="312" r:id="rId33"/>
    <p:sldId id="322" r:id="rId34"/>
    <p:sldId id="315" r:id="rId35"/>
    <p:sldId id="323" r:id="rId36"/>
    <p:sldId id="316" r:id="rId37"/>
    <p:sldId id="328" r:id="rId38"/>
    <p:sldId id="326" r:id="rId39"/>
    <p:sldId id="329" r:id="rId40"/>
    <p:sldId id="327" r:id="rId41"/>
    <p:sldId id="292" r:id="rId42"/>
    <p:sldId id="321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a Rosu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65033-7C2E-4D05-945F-5C26F5787B03}" v="410" dt="2023-01-16T17:05:2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>
      <p:cViewPr varScale="1">
        <p:scale>
          <a:sx n="91" d="100"/>
          <a:sy n="91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Howidi" userId="6fbef305-d325-4df0-9f4f-8fa074ec82c3" providerId="ADAL" clId="{22765033-7C2E-4D05-945F-5C26F5787B03}"/>
    <pc:docChg chg="undo redo custSel addSld delSld modSld sldOrd replTag">
      <pc:chgData name="Ali Howidi" userId="6fbef305-d325-4df0-9f4f-8fa074ec82c3" providerId="ADAL" clId="{22765033-7C2E-4D05-945F-5C26F5787B03}" dt="2023-01-16T17:06:08.208" v="1711" actId="20577"/>
      <pc:docMkLst>
        <pc:docMk/>
      </pc:docMkLst>
      <pc:sldChg chg="modSp mod">
        <pc:chgData name="Ali Howidi" userId="6fbef305-d325-4df0-9f4f-8fa074ec82c3" providerId="ADAL" clId="{22765033-7C2E-4D05-945F-5C26F5787B03}" dt="2023-01-16T02:08:45.979" v="1680" actId="20577"/>
        <pc:sldMkLst>
          <pc:docMk/>
          <pc:sldMk cId="3084785317" sldId="256"/>
        </pc:sldMkLst>
        <pc:spChg chg="mod">
          <ac:chgData name="Ali Howidi" userId="6fbef305-d325-4df0-9f4f-8fa074ec82c3" providerId="ADAL" clId="{22765033-7C2E-4D05-945F-5C26F5787B03}" dt="2023-01-16T02:08:45.979" v="1680" actId="20577"/>
          <ac:spMkLst>
            <pc:docMk/>
            <pc:sldMk cId="3084785317" sldId="256"/>
            <ac:spMk id="2" creationId="{EFD47314-32D6-748B-BC14-53B5D67A04F3}"/>
          </ac:spMkLst>
        </pc:spChg>
      </pc:sldChg>
      <pc:sldChg chg="modSp mod">
        <pc:chgData name="Ali Howidi" userId="6fbef305-d325-4df0-9f4f-8fa074ec82c3" providerId="ADAL" clId="{22765033-7C2E-4D05-945F-5C26F5787B03}" dt="2023-01-16T02:08:44.867" v="1676"/>
        <pc:sldMkLst>
          <pc:docMk/>
          <pc:sldMk cId="4014555276" sldId="257"/>
        </pc:sldMkLst>
        <pc:spChg chg="mod">
          <ac:chgData name="Ali Howidi" userId="6fbef305-d325-4df0-9f4f-8fa074ec82c3" providerId="ADAL" clId="{22765033-7C2E-4D05-945F-5C26F5787B03}" dt="2023-01-16T02:08:44.867" v="1676"/>
          <ac:spMkLst>
            <pc:docMk/>
            <pc:sldMk cId="4014555276" sldId="257"/>
            <ac:spMk id="3" creationId="{A85AADBB-E078-1FA5-7E36-B40F852A1493}"/>
          </ac:spMkLst>
        </pc:spChg>
      </pc:sldChg>
      <pc:sldChg chg="modSp mod">
        <pc:chgData name="Ali Howidi" userId="6fbef305-d325-4df0-9f4f-8fa074ec82c3" providerId="ADAL" clId="{22765033-7C2E-4D05-945F-5C26F5787B03}" dt="2023-01-16T01:36:03.698" v="1664" actId="1076"/>
        <pc:sldMkLst>
          <pc:docMk/>
          <pc:sldMk cId="4079303472" sldId="258"/>
        </pc:sldMkLst>
        <pc:picChg chg="mod">
          <ac:chgData name="Ali Howidi" userId="6fbef305-d325-4df0-9f4f-8fa074ec82c3" providerId="ADAL" clId="{22765033-7C2E-4D05-945F-5C26F5787B03}" dt="2023-01-16T01:36:03.698" v="1664" actId="1076"/>
          <ac:picMkLst>
            <pc:docMk/>
            <pc:sldMk cId="4079303472" sldId="258"/>
            <ac:picMk id="4" creationId="{71596063-3E6D-A9BF-F481-AB5134700FE6}"/>
          </ac:picMkLst>
        </pc:picChg>
      </pc:sldChg>
      <pc:sldChg chg="modSp mod">
        <pc:chgData name="Ali Howidi" userId="6fbef305-d325-4df0-9f4f-8fa074ec82c3" providerId="ADAL" clId="{22765033-7C2E-4D05-945F-5C26F5787B03}" dt="2023-01-16T00:37:32.667" v="1078" actId="12"/>
        <pc:sldMkLst>
          <pc:docMk/>
          <pc:sldMk cId="2485616433" sldId="259"/>
        </pc:sldMkLst>
        <pc:spChg chg="mod">
          <ac:chgData name="Ali Howidi" userId="6fbef305-d325-4df0-9f4f-8fa074ec82c3" providerId="ADAL" clId="{22765033-7C2E-4D05-945F-5C26F5787B03}" dt="2023-01-16T00:37:32.667" v="1078" actId="12"/>
          <ac:spMkLst>
            <pc:docMk/>
            <pc:sldMk cId="2485616433" sldId="259"/>
            <ac:spMk id="3" creationId="{FDD1D9FF-34FF-1BC3-45F5-9D63F2083181}"/>
          </ac:spMkLst>
        </pc:spChg>
      </pc:sldChg>
      <pc:sldChg chg="modSp mod">
        <pc:chgData name="Ali Howidi" userId="6fbef305-d325-4df0-9f4f-8fa074ec82c3" providerId="ADAL" clId="{22765033-7C2E-4D05-945F-5C26F5787B03}" dt="2023-01-16T00:57:21.902" v="1132" actId="1076"/>
        <pc:sldMkLst>
          <pc:docMk/>
          <pc:sldMk cId="3944142545" sldId="260"/>
        </pc:sldMkLst>
        <pc:spChg chg="mod">
          <ac:chgData name="Ali Howidi" userId="6fbef305-d325-4df0-9f4f-8fa074ec82c3" providerId="ADAL" clId="{22765033-7C2E-4D05-945F-5C26F5787B03}" dt="2023-01-16T00:56:27.891" v="1091" actId="20577"/>
          <ac:spMkLst>
            <pc:docMk/>
            <pc:sldMk cId="3944142545" sldId="260"/>
            <ac:spMk id="2" creationId="{B6C47770-185E-E227-A42F-2334DB1CA749}"/>
          </ac:spMkLst>
        </pc:spChg>
        <pc:spChg chg="mod">
          <ac:chgData name="Ali Howidi" userId="6fbef305-d325-4df0-9f4f-8fa074ec82c3" providerId="ADAL" clId="{22765033-7C2E-4D05-945F-5C26F5787B03}" dt="2023-01-16T00:57:18.629" v="1131"/>
          <ac:spMkLst>
            <pc:docMk/>
            <pc:sldMk cId="3944142545" sldId="260"/>
            <ac:spMk id="3" creationId="{49D1053E-8C8B-6B29-2187-79F90D6CB164}"/>
          </ac:spMkLst>
        </pc:spChg>
        <pc:picChg chg="mod">
          <ac:chgData name="Ali Howidi" userId="6fbef305-d325-4df0-9f4f-8fa074ec82c3" providerId="ADAL" clId="{22765033-7C2E-4D05-945F-5C26F5787B03}" dt="2023-01-16T00:57:21.902" v="1132" actId="1076"/>
          <ac:picMkLst>
            <pc:docMk/>
            <pc:sldMk cId="3944142545" sldId="260"/>
            <ac:picMk id="4" creationId="{63D6A0F6-5BBA-18E9-79BA-6D6A68A2F4E5}"/>
          </ac:picMkLst>
        </pc:picChg>
      </pc:sldChg>
      <pc:sldChg chg="modSp mod modNotesTx">
        <pc:chgData name="Ali Howidi" userId="6fbef305-d325-4df0-9f4f-8fa074ec82c3" providerId="ADAL" clId="{22765033-7C2E-4D05-945F-5C26F5787B03}" dt="2023-01-16T00:58:49.659" v="1158" actId="20577"/>
        <pc:sldMkLst>
          <pc:docMk/>
          <pc:sldMk cId="4261842533" sldId="261"/>
        </pc:sldMkLst>
        <pc:spChg chg="mod">
          <ac:chgData name="Ali Howidi" userId="6fbef305-d325-4df0-9f4f-8fa074ec82c3" providerId="ADAL" clId="{22765033-7C2E-4D05-945F-5C26F5787B03}" dt="2023-01-16T00:56:41.155" v="1094" actId="20577"/>
          <ac:spMkLst>
            <pc:docMk/>
            <pc:sldMk cId="4261842533" sldId="261"/>
            <ac:spMk id="2" creationId="{6B58261A-200A-3352-9325-BE23D9950775}"/>
          </ac:spMkLst>
        </pc:spChg>
        <pc:spChg chg="mod">
          <ac:chgData name="Ali Howidi" userId="6fbef305-d325-4df0-9f4f-8fa074ec82c3" providerId="ADAL" clId="{22765033-7C2E-4D05-945F-5C26F5787B03}" dt="2023-01-03T20:07:47.433" v="1" actId="33524"/>
          <ac:spMkLst>
            <pc:docMk/>
            <pc:sldMk cId="4261842533" sldId="261"/>
            <ac:spMk id="3" creationId="{C5B7C762-6637-F800-B9B1-448B30489B22}"/>
          </ac:spMkLst>
        </pc:spChg>
      </pc:sldChg>
      <pc:sldChg chg="addSp modSp mod ord">
        <pc:chgData name="Ali Howidi" userId="6fbef305-d325-4df0-9f4f-8fa074ec82c3" providerId="ADAL" clId="{22765033-7C2E-4D05-945F-5C26F5787B03}" dt="2023-01-16T00:38:19.528" v="1085" actId="113"/>
        <pc:sldMkLst>
          <pc:docMk/>
          <pc:sldMk cId="3812366568" sldId="263"/>
        </pc:sldMkLst>
        <pc:spChg chg="mod">
          <ac:chgData name="Ali Howidi" userId="6fbef305-d325-4df0-9f4f-8fa074ec82c3" providerId="ADAL" clId="{22765033-7C2E-4D05-945F-5C26F5787B03}" dt="2023-01-16T00:38:19.528" v="1085" actId="113"/>
          <ac:spMkLst>
            <pc:docMk/>
            <pc:sldMk cId="3812366568" sldId="263"/>
            <ac:spMk id="3" creationId="{B30C8997-C2D9-57BD-14BE-907CEEABF079}"/>
          </ac:spMkLst>
        </pc:spChg>
        <pc:picChg chg="add mod">
          <ac:chgData name="Ali Howidi" userId="6fbef305-d325-4df0-9f4f-8fa074ec82c3" providerId="ADAL" clId="{22765033-7C2E-4D05-945F-5C26F5787B03}" dt="2023-01-05T02:09:27.323" v="657" actId="1076"/>
          <ac:picMkLst>
            <pc:docMk/>
            <pc:sldMk cId="3812366568" sldId="263"/>
            <ac:picMk id="5" creationId="{D685B3F9-CB43-DC37-1605-FFF2981F4B6E}"/>
          </ac:picMkLst>
        </pc:picChg>
      </pc:sldChg>
      <pc:sldChg chg="modSp add mod">
        <pc:chgData name="Ali Howidi" userId="6fbef305-d325-4df0-9f4f-8fa074ec82c3" providerId="ADAL" clId="{22765033-7C2E-4D05-945F-5C26F5787B03}" dt="2023-01-10T22:21:06.121" v="1038" actId="404"/>
        <pc:sldMkLst>
          <pc:docMk/>
          <pc:sldMk cId="0" sldId="272"/>
        </pc:sldMkLst>
        <pc:spChg chg="mod">
          <ac:chgData name="Ali Howidi" userId="6fbef305-d325-4df0-9f4f-8fa074ec82c3" providerId="ADAL" clId="{22765033-7C2E-4D05-945F-5C26F5787B03}" dt="2023-01-10T22:21:06.121" v="1038" actId="404"/>
          <ac:spMkLst>
            <pc:docMk/>
            <pc:sldMk cId="0" sldId="272"/>
            <ac:spMk id="204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0T22:19:16.677" v="1015" actId="404"/>
          <ac:spMkLst>
            <pc:docMk/>
            <pc:sldMk cId="0" sldId="272"/>
            <ac:spMk id="205" creationId="{00000000-0000-0000-0000-000000000000}"/>
          </ac:spMkLst>
        </pc:spChg>
        <pc:picChg chg="mod">
          <ac:chgData name="Ali Howidi" userId="6fbef305-d325-4df0-9f4f-8fa074ec82c3" providerId="ADAL" clId="{22765033-7C2E-4D05-945F-5C26F5787B03}" dt="2023-01-10T22:19:20.850" v="1016" actId="1076"/>
          <ac:picMkLst>
            <pc:docMk/>
            <pc:sldMk cId="0" sldId="272"/>
            <ac:picMk id="206" creationId="{00000000-0000-0000-0000-000000000000}"/>
          </ac:picMkLst>
        </pc:picChg>
        <pc:picChg chg="mod">
          <ac:chgData name="Ali Howidi" userId="6fbef305-d325-4df0-9f4f-8fa074ec82c3" providerId="ADAL" clId="{22765033-7C2E-4D05-945F-5C26F5787B03}" dt="2023-01-10T22:19:22.347" v="1017" actId="1076"/>
          <ac:picMkLst>
            <pc:docMk/>
            <pc:sldMk cId="0" sldId="272"/>
            <ac:picMk id="207" creationId="{00000000-0000-0000-0000-000000000000}"/>
          </ac:picMkLst>
        </pc:picChg>
        <pc:picChg chg="mod">
          <ac:chgData name="Ali Howidi" userId="6fbef305-d325-4df0-9f4f-8fa074ec82c3" providerId="ADAL" clId="{22765033-7C2E-4D05-945F-5C26F5787B03}" dt="2023-01-10T22:19:25.222" v="1018" actId="1076"/>
          <ac:picMkLst>
            <pc:docMk/>
            <pc:sldMk cId="0" sldId="272"/>
            <ac:picMk id="208" creationId="{00000000-0000-0000-0000-000000000000}"/>
          </ac:picMkLst>
        </pc:picChg>
        <pc:picChg chg="mod">
          <ac:chgData name="Ali Howidi" userId="6fbef305-d325-4df0-9f4f-8fa074ec82c3" providerId="ADAL" clId="{22765033-7C2E-4D05-945F-5C26F5787B03}" dt="2023-01-10T22:19:25.222" v="1018" actId="1076"/>
          <ac:picMkLst>
            <pc:docMk/>
            <pc:sldMk cId="0" sldId="272"/>
            <ac:picMk id="209" creationId="{00000000-0000-0000-0000-000000000000}"/>
          </ac:picMkLst>
        </pc:picChg>
      </pc:sldChg>
      <pc:sldChg chg="modSp add mod">
        <pc:chgData name="Ali Howidi" userId="6fbef305-d325-4df0-9f4f-8fa074ec82c3" providerId="ADAL" clId="{22765033-7C2E-4D05-945F-5C26F5787B03}" dt="2023-01-16T01:15:12.761" v="1195" actId="14100"/>
        <pc:sldMkLst>
          <pc:docMk/>
          <pc:sldMk cId="0" sldId="273"/>
        </pc:sldMkLst>
        <pc:spChg chg="mod">
          <ac:chgData name="Ali Howidi" userId="6fbef305-d325-4df0-9f4f-8fa074ec82c3" providerId="ADAL" clId="{22765033-7C2E-4D05-945F-5C26F5787B03}" dt="2023-01-10T22:21:08.878" v="1039" actId="404"/>
          <ac:spMkLst>
            <pc:docMk/>
            <pc:sldMk cId="0" sldId="273"/>
            <ac:spMk id="214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15:12.761" v="1195" actId="14100"/>
          <ac:spMkLst>
            <pc:docMk/>
            <pc:sldMk cId="0" sldId="273"/>
            <ac:spMk id="215" creationId="{00000000-0000-0000-0000-000000000000}"/>
          </ac:spMkLst>
        </pc:spChg>
        <pc:picChg chg="mod">
          <ac:chgData name="Ali Howidi" userId="6fbef305-d325-4df0-9f4f-8fa074ec82c3" providerId="ADAL" clId="{22765033-7C2E-4D05-945F-5C26F5787B03}" dt="2023-01-16T01:13:47.987" v="1176" actId="1076"/>
          <ac:picMkLst>
            <pc:docMk/>
            <pc:sldMk cId="0" sldId="273"/>
            <ac:picMk id="216" creationId="{00000000-0000-0000-0000-000000000000}"/>
          </ac:picMkLst>
        </pc:picChg>
        <pc:cxnChg chg="mod">
          <ac:chgData name="Ali Howidi" userId="6fbef305-d325-4df0-9f4f-8fa074ec82c3" providerId="ADAL" clId="{22765033-7C2E-4D05-945F-5C26F5787B03}" dt="2023-01-16T01:14:35.151" v="1184" actId="14100"/>
          <ac:cxnSpMkLst>
            <pc:docMk/>
            <pc:sldMk cId="0" sldId="273"/>
            <ac:cxnSpMk id="217" creationId="{00000000-0000-0000-0000-000000000000}"/>
          </ac:cxnSpMkLst>
        </pc:cxnChg>
        <pc:cxnChg chg="mod">
          <ac:chgData name="Ali Howidi" userId="6fbef305-d325-4df0-9f4f-8fa074ec82c3" providerId="ADAL" clId="{22765033-7C2E-4D05-945F-5C26F5787B03}" dt="2023-01-16T01:14:32.365" v="1183" actId="14100"/>
          <ac:cxnSpMkLst>
            <pc:docMk/>
            <pc:sldMk cId="0" sldId="273"/>
            <ac:cxnSpMk id="218" creationId="{00000000-0000-0000-0000-000000000000}"/>
          </ac:cxnSpMkLst>
        </pc:cxnChg>
        <pc:cxnChg chg="mod">
          <ac:chgData name="Ali Howidi" userId="6fbef305-d325-4df0-9f4f-8fa074ec82c3" providerId="ADAL" clId="{22765033-7C2E-4D05-945F-5C26F5787B03}" dt="2023-01-16T01:14:28.032" v="1182" actId="14100"/>
          <ac:cxnSpMkLst>
            <pc:docMk/>
            <pc:sldMk cId="0" sldId="273"/>
            <ac:cxnSpMk id="219" creationId="{00000000-0000-0000-0000-000000000000}"/>
          </ac:cxnSpMkLst>
        </pc:cxnChg>
      </pc:sldChg>
      <pc:sldChg chg="modSp add del mod ord">
        <pc:chgData name="Ali Howidi" userId="6fbef305-d325-4df0-9f4f-8fa074ec82c3" providerId="ADAL" clId="{22765033-7C2E-4D05-945F-5C26F5787B03}" dt="2023-01-16T01:15:35.835" v="1198"/>
        <pc:sldMkLst>
          <pc:docMk/>
          <pc:sldMk cId="0" sldId="274"/>
        </pc:sldMkLst>
        <pc:spChg chg="mod">
          <ac:chgData name="Ali Howidi" userId="6fbef305-d325-4df0-9f4f-8fa074ec82c3" providerId="ADAL" clId="{22765033-7C2E-4D05-945F-5C26F5787B03}" dt="2023-01-10T22:21:14.674" v="1040" actId="404"/>
          <ac:spMkLst>
            <pc:docMk/>
            <pc:sldMk cId="0" sldId="274"/>
            <ac:spMk id="224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15:35.835" v="1198"/>
          <ac:spMkLst>
            <pc:docMk/>
            <pc:sldMk cId="0" sldId="274"/>
            <ac:spMk id="225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0T22:21:27.930" v="1044" actId="27636"/>
          <ac:spMkLst>
            <pc:docMk/>
            <pc:sldMk cId="0" sldId="274"/>
            <ac:spMk id="227" creationId="{00000000-0000-0000-0000-000000000000}"/>
          </ac:spMkLst>
        </pc:spChg>
        <pc:picChg chg="mod">
          <ac:chgData name="Ali Howidi" userId="6fbef305-d325-4df0-9f4f-8fa074ec82c3" providerId="ADAL" clId="{22765033-7C2E-4D05-945F-5C26F5787B03}" dt="2023-01-10T22:21:34.027" v="1045" actId="1076"/>
          <ac:picMkLst>
            <pc:docMk/>
            <pc:sldMk cId="0" sldId="274"/>
            <ac:picMk id="226" creationId="{00000000-0000-0000-0000-000000000000}"/>
          </ac:picMkLst>
        </pc:picChg>
      </pc:sldChg>
      <pc:sldChg chg="addSp delSp modSp add mod delCm">
        <pc:chgData name="Ali Howidi" userId="6fbef305-d325-4df0-9f4f-8fa074ec82c3" providerId="ADAL" clId="{22765033-7C2E-4D05-945F-5C26F5787B03}" dt="2023-01-16T01:18:14.574" v="1225"/>
        <pc:sldMkLst>
          <pc:docMk/>
          <pc:sldMk cId="0" sldId="276"/>
        </pc:sldMkLst>
        <pc:spChg chg="add mod">
          <ac:chgData name="Ali Howidi" userId="6fbef305-d325-4df0-9f4f-8fa074ec82c3" providerId="ADAL" clId="{22765033-7C2E-4D05-945F-5C26F5787B03}" dt="2023-01-16T01:17:40.100" v="1212" actId="1076"/>
          <ac:spMkLst>
            <pc:docMk/>
            <pc:sldMk cId="0" sldId="276"/>
            <ac:spMk id="4" creationId="{5E4428C4-47B1-723C-C858-9B588F0988C4}"/>
          </ac:spMkLst>
        </pc:spChg>
        <pc:spChg chg="add mod">
          <ac:chgData name="Ali Howidi" userId="6fbef305-d325-4df0-9f4f-8fa074ec82c3" providerId="ADAL" clId="{22765033-7C2E-4D05-945F-5C26F5787B03}" dt="2023-01-16T01:18:14.574" v="1225"/>
          <ac:spMkLst>
            <pc:docMk/>
            <pc:sldMk cId="0" sldId="276"/>
            <ac:spMk id="6" creationId="{BEC99A83-0FF5-08B0-7477-E031CFFD454E}"/>
          </ac:spMkLst>
        </pc:spChg>
        <pc:spChg chg="del mod">
          <ac:chgData name="Ali Howidi" userId="6fbef305-d325-4df0-9f4f-8fa074ec82c3" providerId="ADAL" clId="{22765033-7C2E-4D05-945F-5C26F5787B03}" dt="2023-01-10T22:29:02.464" v="1068" actId="478"/>
          <ac:spMkLst>
            <pc:docMk/>
            <pc:sldMk cId="0" sldId="276"/>
            <ac:spMk id="238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18:04.838" v="1222" actId="12"/>
          <ac:spMkLst>
            <pc:docMk/>
            <pc:sldMk cId="0" sldId="276"/>
            <ac:spMk id="239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16:25.729" v="1206" actId="1076"/>
          <ac:spMkLst>
            <pc:docMk/>
            <pc:sldMk cId="0" sldId="276"/>
            <ac:spMk id="243" creationId="{00000000-0000-0000-0000-000000000000}"/>
          </ac:spMkLst>
        </pc:spChg>
        <pc:graphicFrameChg chg="add mod modGraphic">
          <ac:chgData name="Ali Howidi" userId="6fbef305-d325-4df0-9f4f-8fa074ec82c3" providerId="ADAL" clId="{22765033-7C2E-4D05-945F-5C26F5787B03}" dt="2023-01-16T01:17:50.571" v="1218" actId="403"/>
          <ac:graphicFrameMkLst>
            <pc:docMk/>
            <pc:sldMk cId="0" sldId="276"/>
            <ac:graphicFrameMk id="2" creationId="{16FBEF87-814F-2D0A-471A-ADBEA221001A}"/>
          </ac:graphicFrameMkLst>
        </pc:graphicFrameChg>
        <pc:graphicFrameChg chg="del mod modGraphic">
          <ac:chgData name="Ali Howidi" userId="6fbef305-d325-4df0-9f4f-8fa074ec82c3" providerId="ADAL" clId="{22765033-7C2E-4D05-945F-5C26F5787B03}" dt="2023-01-16T01:16:05.481" v="1199" actId="478"/>
          <ac:graphicFrameMkLst>
            <pc:docMk/>
            <pc:sldMk cId="0" sldId="276"/>
            <ac:graphicFrameMk id="242" creationId="{00000000-0000-0000-0000-000000000000}"/>
          </ac:graphicFrameMkLst>
        </pc:graphicFrameChg>
        <pc:picChg chg="add mod">
          <ac:chgData name="Ali Howidi" userId="6fbef305-d325-4df0-9f4f-8fa074ec82c3" providerId="ADAL" clId="{22765033-7C2E-4D05-945F-5C26F5787B03}" dt="2023-01-16T01:16:15.885" v="1204" actId="1076"/>
          <ac:picMkLst>
            <pc:docMk/>
            <pc:sldMk cId="0" sldId="276"/>
            <ac:picMk id="3" creationId="{72D1CB6E-5D30-0C99-E155-2460EFD21E22}"/>
          </ac:picMkLst>
        </pc:picChg>
        <pc:picChg chg="add mod">
          <ac:chgData name="Ali Howidi" userId="6fbef305-d325-4df0-9f4f-8fa074ec82c3" providerId="ADAL" clId="{22765033-7C2E-4D05-945F-5C26F5787B03}" dt="2023-01-16T01:16:14.533" v="1203" actId="1076"/>
          <ac:picMkLst>
            <pc:docMk/>
            <pc:sldMk cId="0" sldId="276"/>
            <ac:picMk id="5" creationId="{F0ABF57D-B404-4862-C331-8A607E249C61}"/>
          </ac:picMkLst>
        </pc:picChg>
        <pc:picChg chg="add del">
          <ac:chgData name="Ali Howidi" userId="6fbef305-d325-4df0-9f4f-8fa074ec82c3" providerId="ADAL" clId="{22765033-7C2E-4D05-945F-5C26F5787B03}" dt="2023-01-10T22:29:02.464" v="1068" actId="478"/>
          <ac:picMkLst>
            <pc:docMk/>
            <pc:sldMk cId="0" sldId="276"/>
            <ac:picMk id="1026" creationId="{31A57042-8E8C-2318-7DCA-3A4818006DF2}"/>
          </ac:picMkLst>
        </pc:picChg>
      </pc:sldChg>
      <pc:sldChg chg="addSp delSp modSp add mod">
        <pc:chgData name="Ali Howidi" userId="6fbef305-d325-4df0-9f4f-8fa074ec82c3" providerId="ADAL" clId="{22765033-7C2E-4D05-945F-5C26F5787B03}" dt="2023-01-16T01:21:55.237" v="1270" actId="403"/>
        <pc:sldMkLst>
          <pc:docMk/>
          <pc:sldMk cId="0" sldId="277"/>
        </pc:sldMkLst>
        <pc:spChg chg="add mod">
          <ac:chgData name="Ali Howidi" userId="6fbef305-d325-4df0-9f4f-8fa074ec82c3" providerId="ADAL" clId="{22765033-7C2E-4D05-945F-5C26F5787B03}" dt="2023-01-16T01:19:17.494" v="1246" actId="27636"/>
          <ac:spMkLst>
            <pc:docMk/>
            <pc:sldMk cId="0" sldId="277"/>
            <ac:spMk id="2" creationId="{795D793C-4F3D-239E-1BFF-C39D8D67F8B8}"/>
          </ac:spMkLst>
        </pc:spChg>
        <pc:spChg chg="mod">
          <ac:chgData name="Ali Howidi" userId="6fbef305-d325-4df0-9f4f-8fa074ec82c3" providerId="ADAL" clId="{22765033-7C2E-4D05-945F-5C26F5787B03}" dt="2023-01-16T01:18:20.506" v="1226" actId="113"/>
          <ac:spMkLst>
            <pc:docMk/>
            <pc:sldMk cId="0" sldId="277"/>
            <ac:spMk id="248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19:20.614" v="1248" actId="12"/>
          <ac:spMkLst>
            <pc:docMk/>
            <pc:sldMk cId="0" sldId="277"/>
            <ac:spMk id="249" creationId="{00000000-0000-0000-0000-000000000000}"/>
          </ac:spMkLst>
        </pc:spChg>
        <pc:graphicFrameChg chg="add mod modGraphic">
          <ac:chgData name="Ali Howidi" userId="6fbef305-d325-4df0-9f4f-8fa074ec82c3" providerId="ADAL" clId="{22765033-7C2E-4D05-945F-5C26F5787B03}" dt="2023-01-16T01:21:42.265" v="1263" actId="1076"/>
          <ac:graphicFrameMkLst>
            <pc:docMk/>
            <pc:sldMk cId="0" sldId="277"/>
            <ac:graphicFrameMk id="3" creationId="{0EE8EB17-B704-DD81-0EF5-2D03C0E10956}"/>
          </ac:graphicFrameMkLst>
        </pc:graphicFrameChg>
        <pc:graphicFrameChg chg="add mod modGraphic">
          <ac:chgData name="Ali Howidi" userId="6fbef305-d325-4df0-9f4f-8fa074ec82c3" providerId="ADAL" clId="{22765033-7C2E-4D05-945F-5C26F5787B03}" dt="2023-01-16T01:21:55.237" v="1270" actId="403"/>
          <ac:graphicFrameMkLst>
            <pc:docMk/>
            <pc:sldMk cId="0" sldId="277"/>
            <ac:graphicFrameMk id="4" creationId="{3BD36407-1EE7-1A70-79D7-A1DE6A9FFC5D}"/>
          </ac:graphicFrameMkLst>
        </pc:graphicFrameChg>
        <pc:picChg chg="del mod">
          <ac:chgData name="Ali Howidi" userId="6fbef305-d325-4df0-9f4f-8fa074ec82c3" providerId="ADAL" clId="{22765033-7C2E-4D05-945F-5C26F5787B03}" dt="2023-01-16T01:18:51.216" v="1230" actId="478"/>
          <ac:picMkLst>
            <pc:docMk/>
            <pc:sldMk cId="0" sldId="277"/>
            <ac:picMk id="250" creationId="{00000000-0000-0000-0000-000000000000}"/>
          </ac:picMkLst>
        </pc:picChg>
      </pc:sldChg>
      <pc:sldChg chg="modSp add mod">
        <pc:chgData name="Ali Howidi" userId="6fbef305-d325-4df0-9f4f-8fa074ec82c3" providerId="ADAL" clId="{22765033-7C2E-4D05-945F-5C26F5787B03}" dt="2023-01-16T01:23:08.816" v="1285" actId="1076"/>
        <pc:sldMkLst>
          <pc:docMk/>
          <pc:sldMk cId="0" sldId="278"/>
        </pc:sldMkLst>
        <pc:spChg chg="mod">
          <ac:chgData name="Ali Howidi" userId="6fbef305-d325-4df0-9f4f-8fa074ec82c3" providerId="ADAL" clId="{22765033-7C2E-4D05-945F-5C26F5787B03}" dt="2023-01-16T01:22:36.041" v="1276" actId="113"/>
          <ac:spMkLst>
            <pc:docMk/>
            <pc:sldMk cId="0" sldId="278"/>
            <ac:spMk id="261" creationId="{00000000-0000-0000-0000-000000000000}"/>
          </ac:spMkLst>
        </pc:spChg>
        <pc:spChg chg="mod">
          <ac:chgData name="Ali Howidi" userId="6fbef305-d325-4df0-9f4f-8fa074ec82c3" providerId="ADAL" clId="{22765033-7C2E-4D05-945F-5C26F5787B03}" dt="2023-01-16T01:22:32.654" v="1275" actId="14100"/>
          <ac:spMkLst>
            <pc:docMk/>
            <pc:sldMk cId="0" sldId="278"/>
            <ac:spMk id="262" creationId="{00000000-0000-0000-0000-000000000000}"/>
          </ac:spMkLst>
        </pc:spChg>
        <pc:graphicFrameChg chg="mod modGraphic">
          <ac:chgData name="Ali Howidi" userId="6fbef305-d325-4df0-9f4f-8fa074ec82c3" providerId="ADAL" clId="{22765033-7C2E-4D05-945F-5C26F5787B03}" dt="2023-01-16T01:23:08.816" v="1285" actId="1076"/>
          <ac:graphicFrameMkLst>
            <pc:docMk/>
            <pc:sldMk cId="0" sldId="278"/>
            <ac:graphicFrameMk id="264" creationId="{00000000-0000-0000-0000-000000000000}"/>
          </ac:graphicFrameMkLst>
        </pc:graphicFrameChg>
        <pc:picChg chg="mod">
          <ac:chgData name="Ali Howidi" userId="6fbef305-d325-4df0-9f4f-8fa074ec82c3" providerId="ADAL" clId="{22765033-7C2E-4D05-945F-5C26F5787B03}" dt="2023-01-16T01:22:47.357" v="1279" actId="1076"/>
          <ac:picMkLst>
            <pc:docMk/>
            <pc:sldMk cId="0" sldId="278"/>
            <ac:picMk id="263" creationId="{00000000-0000-0000-0000-000000000000}"/>
          </ac:picMkLst>
        </pc:picChg>
      </pc:sldChg>
      <pc:sldChg chg="modSp add mod">
        <pc:chgData name="Ali Howidi" userId="6fbef305-d325-4df0-9f4f-8fa074ec82c3" providerId="ADAL" clId="{22765033-7C2E-4D05-945F-5C26F5787B03}" dt="2023-01-16T01:24:44.343" v="1312" actId="20577"/>
        <pc:sldMkLst>
          <pc:docMk/>
          <pc:sldMk cId="0" sldId="281"/>
        </pc:sldMkLst>
        <pc:spChg chg="mod">
          <ac:chgData name="Ali Howidi" userId="6fbef305-d325-4df0-9f4f-8fa074ec82c3" providerId="ADAL" clId="{22765033-7C2E-4D05-945F-5C26F5787B03}" dt="2023-01-16T01:24:44.343" v="1312" actId="20577"/>
          <ac:spMkLst>
            <pc:docMk/>
            <pc:sldMk cId="0" sldId="281"/>
            <ac:spMk id="281" creationId="{00000000-0000-0000-0000-000000000000}"/>
          </ac:spMkLst>
        </pc:spChg>
        <pc:graphicFrameChg chg="mod">
          <ac:chgData name="Ali Howidi" userId="6fbef305-d325-4df0-9f4f-8fa074ec82c3" providerId="ADAL" clId="{22765033-7C2E-4D05-945F-5C26F5787B03}" dt="2023-01-16T01:24:32.729" v="1307" actId="1076"/>
          <ac:graphicFrameMkLst>
            <pc:docMk/>
            <pc:sldMk cId="0" sldId="281"/>
            <ac:graphicFrameMk id="282" creationId="{00000000-0000-0000-0000-000000000000}"/>
          </ac:graphicFrameMkLst>
        </pc:graphicFrameChg>
      </pc:sldChg>
      <pc:sldChg chg="addSp delSp modSp add mod">
        <pc:chgData name="Ali Howidi" userId="6fbef305-d325-4df0-9f4f-8fa074ec82c3" providerId="ADAL" clId="{22765033-7C2E-4D05-945F-5C26F5787B03}" dt="2023-01-16T01:33:54.518" v="1624" actId="207"/>
        <pc:sldMkLst>
          <pc:docMk/>
          <pc:sldMk cId="0" sldId="282"/>
        </pc:sldMkLst>
        <pc:spChg chg="add del mod">
          <ac:chgData name="Ali Howidi" userId="6fbef305-d325-4df0-9f4f-8fa074ec82c3" providerId="ADAL" clId="{22765033-7C2E-4D05-945F-5C26F5787B03}" dt="2023-01-16T01:24:57.008" v="1316" actId="478"/>
          <ac:spMkLst>
            <pc:docMk/>
            <pc:sldMk cId="0" sldId="282"/>
            <ac:spMk id="3" creationId="{B4C14AF6-3908-D673-8A08-508423DB4C26}"/>
          </ac:spMkLst>
        </pc:spChg>
        <pc:spChg chg="add mod">
          <ac:chgData name="Ali Howidi" userId="6fbef305-d325-4df0-9f4f-8fa074ec82c3" providerId="ADAL" clId="{22765033-7C2E-4D05-945F-5C26F5787B03}" dt="2023-01-16T01:25:13.274" v="1328" actId="404"/>
          <ac:spMkLst>
            <pc:docMk/>
            <pc:sldMk cId="0" sldId="282"/>
            <ac:spMk id="4" creationId="{DC0A36A9-FC31-BF4E-D533-88ED3F82029E}"/>
          </ac:spMkLst>
        </pc:spChg>
        <pc:spChg chg="del">
          <ac:chgData name="Ali Howidi" userId="6fbef305-d325-4df0-9f4f-8fa074ec82c3" providerId="ADAL" clId="{22765033-7C2E-4D05-945F-5C26F5787B03}" dt="2023-01-16T01:24:53.194" v="1313" actId="478"/>
          <ac:spMkLst>
            <pc:docMk/>
            <pc:sldMk cId="0" sldId="282"/>
            <ac:spMk id="288" creationId="{00000000-0000-0000-0000-000000000000}"/>
          </ac:spMkLst>
        </pc:spChg>
        <pc:graphicFrameChg chg="add del mod">
          <ac:chgData name="Ali Howidi" userId="6fbef305-d325-4df0-9f4f-8fa074ec82c3" providerId="ADAL" clId="{22765033-7C2E-4D05-945F-5C26F5787B03}" dt="2023-01-16T01:32:00.995" v="1594"/>
          <ac:graphicFrameMkLst>
            <pc:docMk/>
            <pc:sldMk cId="0" sldId="282"/>
            <ac:graphicFrameMk id="5" creationId="{489EE092-D232-A9E5-83B3-7406B0267968}"/>
          </ac:graphicFrameMkLst>
        </pc:graphicFrameChg>
        <pc:graphicFrameChg chg="add del modGraphic">
          <ac:chgData name="Ali Howidi" userId="6fbef305-d325-4df0-9f4f-8fa074ec82c3" providerId="ADAL" clId="{22765033-7C2E-4D05-945F-5C26F5787B03}" dt="2023-01-16T01:33:54.518" v="1624" actId="207"/>
          <ac:graphicFrameMkLst>
            <pc:docMk/>
            <pc:sldMk cId="0" sldId="282"/>
            <ac:graphicFrameMk id="287" creationId="{00000000-0000-0000-0000-000000000000}"/>
          </ac:graphicFrameMkLst>
        </pc:graphicFrameChg>
        <pc:picChg chg="add del mod">
          <ac:chgData name="Ali Howidi" userId="6fbef305-d325-4df0-9f4f-8fa074ec82c3" providerId="ADAL" clId="{22765033-7C2E-4D05-945F-5C26F5787B03}" dt="2023-01-16T01:32:20.264" v="1608"/>
          <ac:picMkLst>
            <pc:docMk/>
            <pc:sldMk cId="0" sldId="282"/>
            <ac:picMk id="6" creationId="{D2EE2C2F-2465-0D6A-03E2-A491D5390151}"/>
          </ac:picMkLst>
        </pc:picChg>
      </pc:sldChg>
      <pc:sldChg chg="del replTag">
        <pc:chgData name="Ali Howidi" userId="6fbef305-d325-4df0-9f4f-8fa074ec82c3" providerId="ADAL" clId="{22765033-7C2E-4D05-945F-5C26F5787B03}" dt="2023-01-03T20:41:54.205" v="55" actId="2696"/>
        <pc:sldMkLst>
          <pc:docMk/>
          <pc:sldMk cId="3644272786" sldId="289"/>
        </pc:sldMkLst>
      </pc:sldChg>
      <pc:sldChg chg="modSp mod ord">
        <pc:chgData name="Ali Howidi" userId="6fbef305-d325-4df0-9f4f-8fa074ec82c3" providerId="ADAL" clId="{22765033-7C2E-4D05-945F-5C26F5787B03}" dt="2023-01-16T00:38:06.160" v="1082"/>
        <pc:sldMkLst>
          <pc:docMk/>
          <pc:sldMk cId="3247320971" sldId="290"/>
        </pc:sldMkLst>
        <pc:spChg chg="mod">
          <ac:chgData name="Ali Howidi" userId="6fbef305-d325-4df0-9f4f-8fa074ec82c3" providerId="ADAL" clId="{22765033-7C2E-4D05-945F-5C26F5787B03}" dt="2023-01-05T02:03:17.395" v="408"/>
          <ac:spMkLst>
            <pc:docMk/>
            <pc:sldMk cId="3247320971" sldId="290"/>
            <ac:spMk id="2" creationId="{4A1D570E-7FEE-1944-DA51-A245E566FD41}"/>
          </ac:spMkLst>
        </pc:spChg>
        <pc:spChg chg="mod">
          <ac:chgData name="Ali Howidi" userId="6fbef305-d325-4df0-9f4f-8fa074ec82c3" providerId="ADAL" clId="{22765033-7C2E-4D05-945F-5C26F5787B03}" dt="2023-01-05T02:04:02.512" v="432" actId="20577"/>
          <ac:spMkLst>
            <pc:docMk/>
            <pc:sldMk cId="3247320971" sldId="290"/>
            <ac:spMk id="3" creationId="{B30C8997-C2D9-57BD-14BE-907CEEABF079}"/>
          </ac:spMkLst>
        </pc:spChg>
      </pc:sldChg>
      <pc:sldChg chg="modSp add mod">
        <pc:chgData name="Ali Howidi" userId="6fbef305-d325-4df0-9f4f-8fa074ec82c3" providerId="ADAL" clId="{22765033-7C2E-4D05-945F-5C26F5787B03}" dt="2023-01-16T01:30:33.440" v="1584" actId="1076"/>
        <pc:sldMkLst>
          <pc:docMk/>
          <pc:sldMk cId="0" sldId="292"/>
        </pc:sldMkLst>
        <pc:spChg chg="mod">
          <ac:chgData name="Ali Howidi" userId="6fbef305-d325-4df0-9f4f-8fa074ec82c3" providerId="ADAL" clId="{22765033-7C2E-4D05-945F-5C26F5787B03}" dt="2023-01-16T01:30:33.440" v="1584" actId="1076"/>
          <ac:spMkLst>
            <pc:docMk/>
            <pc:sldMk cId="0" sldId="292"/>
            <ac:spMk id="365" creationId="{00000000-0000-0000-0000-000000000000}"/>
          </ac:spMkLst>
        </pc:spChg>
      </pc:sldChg>
      <pc:sldChg chg="del replTag">
        <pc:chgData name="Ali Howidi" userId="6fbef305-d325-4df0-9f4f-8fa074ec82c3" providerId="ADAL" clId="{22765033-7C2E-4D05-945F-5C26F5787B03}" dt="2023-01-03T20:41:54.219" v="56" actId="2696"/>
        <pc:sldMkLst>
          <pc:docMk/>
          <pc:sldMk cId="1392821056" sldId="292"/>
        </pc:sldMkLst>
      </pc:sldChg>
      <pc:sldChg chg="addSp delSp modSp mod">
        <pc:chgData name="Ali Howidi" userId="6fbef305-d325-4df0-9f4f-8fa074ec82c3" providerId="ADAL" clId="{22765033-7C2E-4D05-945F-5C26F5787B03}" dt="2023-01-10T22:12:26.761" v="834" actId="20577"/>
        <pc:sldMkLst>
          <pc:docMk/>
          <pc:sldMk cId="3691864200" sldId="293"/>
        </pc:sldMkLst>
        <pc:spChg chg="mod">
          <ac:chgData name="Ali Howidi" userId="6fbef305-d325-4df0-9f4f-8fa074ec82c3" providerId="ADAL" clId="{22765033-7C2E-4D05-945F-5C26F5787B03}" dt="2023-01-10T22:12:26.761" v="834" actId="20577"/>
          <ac:spMkLst>
            <pc:docMk/>
            <pc:sldMk cId="3691864200" sldId="293"/>
            <ac:spMk id="2" creationId="{E6F629FD-6EFD-930E-D10A-AF1CF06AD458}"/>
          </ac:spMkLst>
        </pc:spChg>
        <pc:spChg chg="del mod">
          <ac:chgData name="Ali Howidi" userId="6fbef305-d325-4df0-9f4f-8fa074ec82c3" providerId="ADAL" clId="{22765033-7C2E-4D05-945F-5C26F5787B03}" dt="2023-01-10T22:12:15.221" v="803" actId="478"/>
          <ac:spMkLst>
            <pc:docMk/>
            <pc:sldMk cId="3691864200" sldId="293"/>
            <ac:spMk id="3" creationId="{BBA8B2DC-D4E7-E27D-C03C-B762658A1902}"/>
          </ac:spMkLst>
        </pc:spChg>
        <pc:spChg chg="add mod">
          <ac:chgData name="Ali Howidi" userId="6fbef305-d325-4df0-9f4f-8fa074ec82c3" providerId="ADAL" clId="{22765033-7C2E-4D05-945F-5C26F5787B03}" dt="2023-01-10T22:12:15.221" v="803" actId="478"/>
          <ac:spMkLst>
            <pc:docMk/>
            <pc:sldMk cId="3691864200" sldId="293"/>
            <ac:spMk id="5" creationId="{509F8CEB-1241-2F4D-427E-6A2BDFE79E1A}"/>
          </ac:spMkLst>
        </pc:spChg>
      </pc:sldChg>
      <pc:sldChg chg="del">
        <pc:chgData name="Ali Howidi" userId="6fbef305-d325-4df0-9f4f-8fa074ec82c3" providerId="ADAL" clId="{22765033-7C2E-4D05-945F-5C26F5787B03}" dt="2023-01-05T02:11:03.772" v="658" actId="47"/>
        <pc:sldMkLst>
          <pc:docMk/>
          <pc:sldMk cId="4287830933" sldId="294"/>
        </pc:sldMkLst>
      </pc:sldChg>
      <pc:sldChg chg="addSp modSp mod">
        <pc:chgData name="Ali Howidi" userId="6fbef305-d325-4df0-9f4f-8fa074ec82c3" providerId="ADAL" clId="{22765033-7C2E-4D05-945F-5C26F5787B03}" dt="2023-01-10T22:14:31.806" v="908" actId="1076"/>
        <pc:sldMkLst>
          <pc:docMk/>
          <pc:sldMk cId="1743464730" sldId="295"/>
        </pc:sldMkLst>
        <pc:spChg chg="add mod">
          <ac:chgData name="Ali Howidi" userId="6fbef305-d325-4df0-9f4f-8fa074ec82c3" providerId="ADAL" clId="{22765033-7C2E-4D05-945F-5C26F5787B03}" dt="2023-01-10T22:14:31.806" v="908" actId="1076"/>
          <ac:spMkLst>
            <pc:docMk/>
            <pc:sldMk cId="1743464730" sldId="295"/>
            <ac:spMk id="3" creationId="{44BE968B-B9CF-E41A-BCE2-D587F95B1190}"/>
          </ac:spMkLst>
        </pc:spChg>
      </pc:sldChg>
      <pc:sldChg chg="modSp mod">
        <pc:chgData name="Ali Howidi" userId="6fbef305-d325-4df0-9f4f-8fa074ec82c3" providerId="ADAL" clId="{22765033-7C2E-4D05-945F-5C26F5787B03}" dt="2023-01-10T22:17:04.398" v="1009" actId="1076"/>
        <pc:sldMkLst>
          <pc:docMk/>
          <pc:sldMk cId="1310898613" sldId="296"/>
        </pc:sldMkLst>
        <pc:spChg chg="mod">
          <ac:chgData name="Ali Howidi" userId="6fbef305-d325-4df0-9f4f-8fa074ec82c3" providerId="ADAL" clId="{22765033-7C2E-4D05-945F-5C26F5787B03}" dt="2023-01-10T22:15:21.020" v="932" actId="403"/>
          <ac:spMkLst>
            <pc:docMk/>
            <pc:sldMk cId="1310898613" sldId="296"/>
            <ac:spMk id="5" creationId="{A1A2B9D3-CCD0-4867-07D8-320E0B08846E}"/>
          </ac:spMkLst>
        </pc:spChg>
        <pc:spChg chg="mod">
          <ac:chgData name="Ali Howidi" userId="6fbef305-d325-4df0-9f4f-8fa074ec82c3" providerId="ADAL" clId="{22765033-7C2E-4D05-945F-5C26F5787B03}" dt="2023-01-10T22:16:16.568" v="994" actId="404"/>
          <ac:spMkLst>
            <pc:docMk/>
            <pc:sldMk cId="1310898613" sldId="296"/>
            <ac:spMk id="8" creationId="{384E2F22-2FB9-CCE2-1739-9B8EB35683A9}"/>
          </ac:spMkLst>
        </pc:spChg>
        <pc:spChg chg="mod">
          <ac:chgData name="Ali Howidi" userId="6fbef305-d325-4df0-9f4f-8fa074ec82c3" providerId="ADAL" clId="{22765033-7C2E-4D05-945F-5C26F5787B03}" dt="2023-01-10T22:16:22.439" v="996" actId="1076"/>
          <ac:spMkLst>
            <pc:docMk/>
            <pc:sldMk cId="1310898613" sldId="296"/>
            <ac:spMk id="11" creationId="{56ACB20F-281F-4455-56E6-DF2609783442}"/>
          </ac:spMkLst>
        </pc:spChg>
        <pc:spChg chg="mod">
          <ac:chgData name="Ali Howidi" userId="6fbef305-d325-4df0-9f4f-8fa074ec82c3" providerId="ADAL" clId="{22765033-7C2E-4D05-945F-5C26F5787B03}" dt="2023-01-10T22:16:21.339" v="995" actId="1076"/>
          <ac:spMkLst>
            <pc:docMk/>
            <pc:sldMk cId="1310898613" sldId="296"/>
            <ac:spMk id="14" creationId="{E2DFE782-5544-7FC2-A456-7684A3EF1510}"/>
          </ac:spMkLst>
        </pc:spChg>
        <pc:spChg chg="mod">
          <ac:chgData name="Ali Howidi" userId="6fbef305-d325-4df0-9f4f-8fa074ec82c3" providerId="ADAL" clId="{22765033-7C2E-4D05-945F-5C26F5787B03}" dt="2023-01-10T22:17:04.398" v="1009" actId="1076"/>
          <ac:spMkLst>
            <pc:docMk/>
            <pc:sldMk cId="1310898613" sldId="296"/>
            <ac:spMk id="17" creationId="{F7223569-403C-C799-300C-C89315D643C9}"/>
          </ac:spMkLst>
        </pc:spChg>
        <pc:spChg chg="mod">
          <ac:chgData name="Ali Howidi" userId="6fbef305-d325-4df0-9f4f-8fa074ec82c3" providerId="ADAL" clId="{22765033-7C2E-4D05-945F-5C26F5787B03}" dt="2023-01-10T22:16:32.946" v="1000" actId="20577"/>
          <ac:spMkLst>
            <pc:docMk/>
            <pc:sldMk cId="1310898613" sldId="296"/>
            <ac:spMk id="20" creationId="{6795141E-2194-258F-A3B2-DD5CAB6A0BE2}"/>
          </ac:spMkLst>
        </pc:spChg>
        <pc:cxnChg chg="mod">
          <ac:chgData name="Ali Howidi" userId="6fbef305-d325-4df0-9f4f-8fa074ec82c3" providerId="ADAL" clId="{22765033-7C2E-4D05-945F-5C26F5787B03}" dt="2023-01-10T22:15:21.020" v="932" actId="403"/>
          <ac:cxnSpMkLst>
            <pc:docMk/>
            <pc:sldMk cId="1310898613" sldId="296"/>
            <ac:cxnSpMk id="6" creationId="{F5500736-D98E-60D5-9D8E-772DD403AB47}"/>
          </ac:cxnSpMkLst>
        </pc:cxnChg>
        <pc:cxnChg chg="mod">
          <ac:chgData name="Ali Howidi" userId="6fbef305-d325-4df0-9f4f-8fa074ec82c3" providerId="ADAL" clId="{22765033-7C2E-4D05-945F-5C26F5787B03}" dt="2023-01-10T22:16:16.568" v="994" actId="404"/>
          <ac:cxnSpMkLst>
            <pc:docMk/>
            <pc:sldMk cId="1310898613" sldId="296"/>
            <ac:cxnSpMk id="9" creationId="{6D98D5F5-0276-F331-F99E-B83167F3BE9B}"/>
          </ac:cxnSpMkLst>
        </pc:cxnChg>
        <pc:cxnChg chg="mod">
          <ac:chgData name="Ali Howidi" userId="6fbef305-d325-4df0-9f4f-8fa074ec82c3" providerId="ADAL" clId="{22765033-7C2E-4D05-945F-5C26F5787B03}" dt="2023-01-10T22:16:22.439" v="996" actId="1076"/>
          <ac:cxnSpMkLst>
            <pc:docMk/>
            <pc:sldMk cId="1310898613" sldId="296"/>
            <ac:cxnSpMk id="12" creationId="{2B82C645-33B5-4AEC-96B0-A8DBA8C50508}"/>
          </ac:cxnSpMkLst>
        </pc:cxnChg>
        <pc:cxnChg chg="mod">
          <ac:chgData name="Ali Howidi" userId="6fbef305-d325-4df0-9f4f-8fa074ec82c3" providerId="ADAL" clId="{22765033-7C2E-4D05-945F-5C26F5787B03}" dt="2023-01-10T22:16:21.339" v="995" actId="1076"/>
          <ac:cxnSpMkLst>
            <pc:docMk/>
            <pc:sldMk cId="1310898613" sldId="296"/>
            <ac:cxnSpMk id="15" creationId="{06E135D8-054A-3848-31D7-33B5A3514DEB}"/>
          </ac:cxnSpMkLst>
        </pc:cxnChg>
        <pc:cxnChg chg="mod">
          <ac:chgData name="Ali Howidi" userId="6fbef305-d325-4df0-9f4f-8fa074ec82c3" providerId="ADAL" clId="{22765033-7C2E-4D05-945F-5C26F5787B03}" dt="2023-01-10T22:17:04.398" v="1009" actId="1076"/>
          <ac:cxnSpMkLst>
            <pc:docMk/>
            <pc:sldMk cId="1310898613" sldId="296"/>
            <ac:cxnSpMk id="18" creationId="{B84DF8AC-B490-77C7-116B-EC1984954218}"/>
          </ac:cxnSpMkLst>
        </pc:cxnChg>
        <pc:cxnChg chg="mod">
          <ac:chgData name="Ali Howidi" userId="6fbef305-d325-4df0-9f4f-8fa074ec82c3" providerId="ADAL" clId="{22765033-7C2E-4D05-945F-5C26F5787B03}" dt="2023-01-10T22:16:29.767" v="998"/>
          <ac:cxnSpMkLst>
            <pc:docMk/>
            <pc:sldMk cId="1310898613" sldId="296"/>
            <ac:cxnSpMk id="21" creationId="{7D019D42-E4A7-B230-CA15-C8BBB866EE7A}"/>
          </ac:cxnSpMkLst>
        </pc:cxnChg>
      </pc:sldChg>
      <pc:sldChg chg="modSp mod">
        <pc:chgData name="Ali Howidi" userId="6fbef305-d325-4df0-9f4f-8fa074ec82c3" providerId="ADAL" clId="{22765033-7C2E-4D05-945F-5C26F5787B03}" dt="2023-01-10T22:12:10.014" v="802" actId="114"/>
        <pc:sldMkLst>
          <pc:docMk/>
          <pc:sldMk cId="3607295447" sldId="298"/>
        </pc:sldMkLst>
        <pc:spChg chg="mod">
          <ac:chgData name="Ali Howidi" userId="6fbef305-d325-4df0-9f4f-8fa074ec82c3" providerId="ADAL" clId="{22765033-7C2E-4D05-945F-5C26F5787B03}" dt="2023-01-10T22:10:33.721" v="709" actId="20577"/>
          <ac:spMkLst>
            <pc:docMk/>
            <pc:sldMk cId="3607295447" sldId="298"/>
            <ac:spMk id="2" creationId="{E6F629FD-6EFD-930E-D10A-AF1CF06AD458}"/>
          </ac:spMkLst>
        </pc:spChg>
        <pc:spChg chg="mod">
          <ac:chgData name="Ali Howidi" userId="6fbef305-d325-4df0-9f4f-8fa074ec82c3" providerId="ADAL" clId="{22765033-7C2E-4D05-945F-5C26F5787B03}" dt="2023-01-10T22:12:10.014" v="802" actId="114"/>
          <ac:spMkLst>
            <pc:docMk/>
            <pc:sldMk cId="3607295447" sldId="298"/>
            <ac:spMk id="3" creationId="{BBA8B2DC-D4E7-E27D-C03C-B762658A1902}"/>
          </ac:spMkLst>
        </pc:spChg>
      </pc:sldChg>
      <pc:sldChg chg="del">
        <pc:chgData name="Ali Howidi" userId="6fbef305-d325-4df0-9f4f-8fa074ec82c3" providerId="ADAL" clId="{22765033-7C2E-4D05-945F-5C26F5787B03}" dt="2023-01-10T22:20:29.807" v="1026" actId="47"/>
        <pc:sldMkLst>
          <pc:docMk/>
          <pc:sldMk cId="4024483866" sldId="299"/>
        </pc:sldMkLst>
      </pc:sldChg>
      <pc:sldChg chg="modSp del mod">
        <pc:chgData name="Ali Howidi" userId="6fbef305-d325-4df0-9f4f-8fa074ec82c3" providerId="ADAL" clId="{22765033-7C2E-4D05-945F-5C26F5787B03}" dt="2023-01-10T22:21:18.470" v="1041" actId="47"/>
        <pc:sldMkLst>
          <pc:docMk/>
          <pc:sldMk cId="3762755996" sldId="300"/>
        </pc:sldMkLst>
        <pc:spChg chg="mod">
          <ac:chgData name="Ali Howidi" userId="6fbef305-d325-4df0-9f4f-8fa074ec82c3" providerId="ADAL" clId="{22765033-7C2E-4D05-945F-5C26F5787B03}" dt="2023-01-05T02:25:39.658" v="659" actId="20577"/>
          <ac:spMkLst>
            <pc:docMk/>
            <pc:sldMk cId="3762755996" sldId="300"/>
            <ac:spMk id="3" creationId="{7D0E7747-F924-EA94-F8E4-288DE5A47BFE}"/>
          </ac:spMkLst>
        </pc:spChg>
      </pc:sldChg>
      <pc:sldChg chg="addSp delSp modSp del mod">
        <pc:chgData name="Ali Howidi" userId="6fbef305-d325-4df0-9f4f-8fa074ec82c3" providerId="ADAL" clId="{22765033-7C2E-4D05-945F-5C26F5787B03}" dt="2023-01-10T22:21:18.470" v="1041" actId="47"/>
        <pc:sldMkLst>
          <pc:docMk/>
          <pc:sldMk cId="1471115059" sldId="301"/>
        </pc:sldMkLst>
        <pc:spChg chg="mod">
          <ac:chgData name="Ali Howidi" userId="6fbef305-d325-4df0-9f4f-8fa074ec82c3" providerId="ADAL" clId="{22765033-7C2E-4D05-945F-5C26F5787B03}" dt="2023-01-10T22:17:54.362" v="1013"/>
          <ac:spMkLst>
            <pc:docMk/>
            <pc:sldMk cId="1471115059" sldId="301"/>
            <ac:spMk id="2" creationId="{B08EF902-A075-089D-D2DF-4AFF12D354DD}"/>
          </ac:spMkLst>
        </pc:spChg>
        <pc:spChg chg="add del">
          <ac:chgData name="Ali Howidi" userId="6fbef305-d325-4df0-9f4f-8fa074ec82c3" providerId="ADAL" clId="{22765033-7C2E-4D05-945F-5C26F5787B03}" dt="2023-01-10T22:17:52.923" v="1012" actId="22"/>
          <ac:spMkLst>
            <pc:docMk/>
            <pc:sldMk cId="1471115059" sldId="301"/>
            <ac:spMk id="9" creationId="{8EDC32C1-B828-CAFD-399E-6905C9D47E3C}"/>
          </ac:spMkLst>
        </pc:spChg>
      </pc:sldChg>
      <pc:sldChg chg="del">
        <pc:chgData name="Ali Howidi" userId="6fbef305-d325-4df0-9f4f-8fa074ec82c3" providerId="ADAL" clId="{22765033-7C2E-4D05-945F-5C26F5787B03}" dt="2023-01-10T22:11:15.559" v="751" actId="47"/>
        <pc:sldMkLst>
          <pc:docMk/>
          <pc:sldMk cId="130220050" sldId="302"/>
        </pc:sldMkLst>
      </pc:sldChg>
      <pc:sldChg chg="modSp mod">
        <pc:chgData name="Ali Howidi" userId="6fbef305-d325-4df0-9f4f-8fa074ec82c3" providerId="ADAL" clId="{22765033-7C2E-4D05-945F-5C26F5787B03}" dt="2023-01-05T02:39:08.679" v="665" actId="1076"/>
        <pc:sldMkLst>
          <pc:docMk/>
          <pc:sldMk cId="3258147638" sldId="303"/>
        </pc:sldMkLst>
        <pc:spChg chg="mod">
          <ac:chgData name="Ali Howidi" userId="6fbef305-d325-4df0-9f4f-8fa074ec82c3" providerId="ADAL" clId="{22765033-7C2E-4D05-945F-5C26F5787B03}" dt="2023-01-05T02:38:58.513" v="662" actId="14100"/>
          <ac:spMkLst>
            <pc:docMk/>
            <pc:sldMk cId="3258147638" sldId="303"/>
            <ac:spMk id="3" creationId="{7D0E7747-F924-EA94-F8E4-288DE5A47BFE}"/>
          </ac:spMkLst>
        </pc:spChg>
        <pc:picChg chg="mod">
          <ac:chgData name="Ali Howidi" userId="6fbef305-d325-4df0-9f4f-8fa074ec82c3" providerId="ADAL" clId="{22765033-7C2E-4D05-945F-5C26F5787B03}" dt="2023-01-05T02:39:08.679" v="665" actId="1076"/>
          <ac:picMkLst>
            <pc:docMk/>
            <pc:sldMk cId="3258147638" sldId="303"/>
            <ac:picMk id="5" creationId="{DFEC0546-82B0-2CBB-3E2E-2417B1352009}"/>
          </ac:picMkLst>
        </pc:picChg>
        <pc:picChg chg="mod">
          <ac:chgData name="Ali Howidi" userId="6fbef305-d325-4df0-9f4f-8fa074ec82c3" providerId="ADAL" clId="{22765033-7C2E-4D05-945F-5C26F5787B03}" dt="2023-01-05T02:39:02.751" v="663" actId="14100"/>
          <ac:picMkLst>
            <pc:docMk/>
            <pc:sldMk cId="3258147638" sldId="303"/>
            <ac:picMk id="6" creationId="{E25F78CB-769C-2838-632A-246A1668D91E}"/>
          </ac:picMkLst>
        </pc:picChg>
      </pc:sldChg>
      <pc:sldChg chg="addSp delSp modSp mod">
        <pc:chgData name="Ali Howidi" userId="6fbef305-d325-4df0-9f4f-8fa074ec82c3" providerId="ADAL" clId="{22765033-7C2E-4D05-945F-5C26F5787B03}" dt="2023-01-16T01:24:06.523" v="1303" actId="1076"/>
        <pc:sldMkLst>
          <pc:docMk/>
          <pc:sldMk cId="149350564" sldId="305"/>
        </pc:sldMkLst>
        <pc:spChg chg="mod">
          <ac:chgData name="Ali Howidi" userId="6fbef305-d325-4df0-9f4f-8fa074ec82c3" providerId="ADAL" clId="{22765033-7C2E-4D05-945F-5C26F5787B03}" dt="2023-01-16T01:24:03.552" v="1302" actId="20577"/>
          <ac:spMkLst>
            <pc:docMk/>
            <pc:sldMk cId="149350564" sldId="305"/>
            <ac:spMk id="2" creationId="{D7E7F96C-AC90-2610-1833-A16E9BFD7533}"/>
          </ac:spMkLst>
        </pc:spChg>
        <pc:spChg chg="add del mod">
          <ac:chgData name="Ali Howidi" userId="6fbef305-d325-4df0-9f4f-8fa074ec82c3" providerId="ADAL" clId="{22765033-7C2E-4D05-945F-5C26F5787B03}" dt="2023-01-16T01:23:56.495" v="1291" actId="478"/>
          <ac:spMkLst>
            <pc:docMk/>
            <pc:sldMk cId="149350564" sldId="305"/>
            <ac:spMk id="5" creationId="{EFB04F15-F77E-E6E9-7507-EDFAF62CAEC9}"/>
          </ac:spMkLst>
        </pc:spChg>
        <pc:picChg chg="del mod modCrop">
          <ac:chgData name="Ali Howidi" userId="6fbef305-d325-4df0-9f4f-8fa074ec82c3" providerId="ADAL" clId="{22765033-7C2E-4D05-945F-5C26F5787B03}" dt="2023-01-16T01:23:46.128" v="1286" actId="478"/>
          <ac:picMkLst>
            <pc:docMk/>
            <pc:sldMk cId="149350564" sldId="305"/>
            <ac:picMk id="4" creationId="{93CF376B-EF96-36CC-59C5-C337612AFF66}"/>
          </ac:picMkLst>
        </pc:picChg>
        <pc:picChg chg="add mod">
          <ac:chgData name="Ali Howidi" userId="6fbef305-d325-4df0-9f4f-8fa074ec82c3" providerId="ADAL" clId="{22765033-7C2E-4D05-945F-5C26F5787B03}" dt="2023-01-16T01:24:06.523" v="1303" actId="1076"/>
          <ac:picMkLst>
            <pc:docMk/>
            <pc:sldMk cId="149350564" sldId="305"/>
            <ac:picMk id="6" creationId="{14E3F14D-2F80-F13A-C085-BD31B4DA5F9E}"/>
          </ac:picMkLst>
        </pc:picChg>
      </pc:sldChg>
      <pc:sldChg chg="del">
        <pc:chgData name="Ali Howidi" userId="6fbef305-d325-4df0-9f4f-8fa074ec82c3" providerId="ADAL" clId="{22765033-7C2E-4D05-945F-5C26F5787B03}" dt="2023-01-16T01:25:50.710" v="1334" actId="47"/>
        <pc:sldMkLst>
          <pc:docMk/>
          <pc:sldMk cId="4012035840" sldId="306"/>
        </pc:sldMkLst>
      </pc:sldChg>
      <pc:sldChg chg="del">
        <pc:chgData name="Ali Howidi" userId="6fbef305-d325-4df0-9f4f-8fa074ec82c3" providerId="ADAL" clId="{22765033-7C2E-4D05-945F-5C26F5787B03}" dt="2023-01-10T22:11:39.023" v="783" actId="47"/>
        <pc:sldMkLst>
          <pc:docMk/>
          <pc:sldMk cId="2402966298" sldId="307"/>
        </pc:sldMkLst>
      </pc:sldChg>
      <pc:sldChg chg="del">
        <pc:chgData name="Ali Howidi" userId="6fbef305-d325-4df0-9f4f-8fa074ec82c3" providerId="ADAL" clId="{22765033-7C2E-4D05-945F-5C26F5787B03}" dt="2023-01-16T01:25:50.710" v="1334" actId="47"/>
        <pc:sldMkLst>
          <pc:docMk/>
          <pc:sldMk cId="2202887610" sldId="308"/>
        </pc:sldMkLst>
      </pc:sldChg>
      <pc:sldChg chg="modSp mod">
        <pc:chgData name="Ali Howidi" userId="6fbef305-d325-4df0-9f4f-8fa074ec82c3" providerId="ADAL" clId="{22765033-7C2E-4D05-945F-5C26F5787B03}" dt="2023-01-16T01:26:54.399" v="1357" actId="20577"/>
        <pc:sldMkLst>
          <pc:docMk/>
          <pc:sldMk cId="4069696752" sldId="309"/>
        </pc:sldMkLst>
        <pc:spChg chg="mod">
          <ac:chgData name="Ali Howidi" userId="6fbef305-d325-4df0-9f4f-8fa074ec82c3" providerId="ADAL" clId="{22765033-7C2E-4D05-945F-5C26F5787B03}" dt="2023-01-16T01:26:54.399" v="1357" actId="20577"/>
          <ac:spMkLst>
            <pc:docMk/>
            <pc:sldMk cId="4069696752" sldId="309"/>
            <ac:spMk id="2" creationId="{E6F629FD-6EFD-930E-D10A-AF1CF06AD458}"/>
          </ac:spMkLst>
        </pc:spChg>
      </pc:sldChg>
      <pc:sldChg chg="del modAnim replTag">
        <pc:chgData name="Ali Howidi" userId="6fbef305-d325-4df0-9f4f-8fa074ec82c3" providerId="ADAL" clId="{22765033-7C2E-4D05-945F-5C26F5787B03}" dt="2023-01-03T20:41:54.223" v="57" actId="2696"/>
        <pc:sldMkLst>
          <pc:docMk/>
          <pc:sldMk cId="2402162" sldId="311"/>
        </pc:sldMkLst>
      </pc:sldChg>
      <pc:sldChg chg="del replTag">
        <pc:chgData name="Ali Howidi" userId="6fbef305-d325-4df0-9f4f-8fa074ec82c3" providerId="ADAL" clId="{22765033-7C2E-4D05-945F-5C26F5787B03}" dt="2023-01-03T20:41:54.226" v="58" actId="2696"/>
        <pc:sldMkLst>
          <pc:docMk/>
          <pc:sldMk cId="3312219425" sldId="313"/>
        </pc:sldMkLst>
      </pc:sldChg>
      <pc:sldChg chg="modSp new del mod">
        <pc:chgData name="Ali Howidi" userId="6fbef305-d325-4df0-9f4f-8fa074ec82c3" providerId="ADAL" clId="{22765033-7C2E-4D05-945F-5C26F5787B03}" dt="2023-01-03T20:40:41.056" v="40" actId="47"/>
        <pc:sldMkLst>
          <pc:docMk/>
          <pc:sldMk cId="3397221161" sldId="314"/>
        </pc:sldMkLst>
        <pc:spChg chg="mod">
          <ac:chgData name="Ali Howidi" userId="6fbef305-d325-4df0-9f4f-8fa074ec82c3" providerId="ADAL" clId="{22765033-7C2E-4D05-945F-5C26F5787B03}" dt="2023-01-03T20:40:06.952" v="32" actId="27636"/>
          <ac:spMkLst>
            <pc:docMk/>
            <pc:sldMk cId="3397221161" sldId="314"/>
            <ac:spMk id="2" creationId="{3AEA523B-2ED2-6636-8556-42FFC36C7841}"/>
          </ac:spMkLst>
        </pc:spChg>
      </pc:sldChg>
      <pc:sldChg chg="addSp delSp modSp add mod">
        <pc:chgData name="Ali Howidi" userId="6fbef305-d325-4df0-9f4f-8fa074ec82c3" providerId="ADAL" clId="{22765033-7C2E-4D05-945F-5C26F5787B03}" dt="2023-01-03T20:40:31.285" v="38" actId="1076"/>
        <pc:sldMkLst>
          <pc:docMk/>
          <pc:sldMk cId="655272119" sldId="315"/>
        </pc:sldMkLst>
        <pc:spChg chg="mod">
          <ac:chgData name="Ali Howidi" userId="6fbef305-d325-4df0-9f4f-8fa074ec82c3" providerId="ADAL" clId="{22765033-7C2E-4D05-945F-5C26F5787B03}" dt="2023-01-03T20:38:16.467" v="29" actId="20577"/>
          <ac:spMkLst>
            <pc:docMk/>
            <pc:sldMk cId="655272119" sldId="315"/>
            <ac:spMk id="2" creationId="{A0E67306-D0DB-A515-40DC-420DB5EB6346}"/>
          </ac:spMkLst>
        </pc:spChg>
        <pc:spChg chg="mod">
          <ac:chgData name="Ali Howidi" userId="6fbef305-d325-4df0-9f4f-8fa074ec82c3" providerId="ADAL" clId="{22765033-7C2E-4D05-945F-5C26F5787B03}" dt="2023-01-03T20:40:28.244" v="37" actId="113"/>
          <ac:spMkLst>
            <pc:docMk/>
            <pc:sldMk cId="655272119" sldId="315"/>
            <ac:spMk id="6" creationId="{BD13B4D4-1647-2E78-ADC1-0CBE191906C3}"/>
          </ac:spMkLst>
        </pc:spChg>
        <pc:picChg chg="del">
          <ac:chgData name="Ali Howidi" userId="6fbef305-d325-4df0-9f4f-8fa074ec82c3" providerId="ADAL" clId="{22765033-7C2E-4D05-945F-5C26F5787B03}" dt="2023-01-03T20:38:18.610" v="30" actId="478"/>
          <ac:picMkLst>
            <pc:docMk/>
            <pc:sldMk cId="655272119" sldId="315"/>
            <ac:picMk id="5" creationId="{8AB5F416-2408-6720-CB56-A585020D7E15}"/>
          </ac:picMkLst>
        </pc:picChg>
        <pc:picChg chg="add mod">
          <ac:chgData name="Ali Howidi" userId="6fbef305-d325-4df0-9f4f-8fa074ec82c3" providerId="ADAL" clId="{22765033-7C2E-4D05-945F-5C26F5787B03}" dt="2023-01-03T20:40:31.285" v="38" actId="1076"/>
          <ac:picMkLst>
            <pc:docMk/>
            <pc:sldMk cId="655272119" sldId="315"/>
            <ac:picMk id="7" creationId="{72DBEC3B-71EE-2C25-C87A-B82EF9659AC9}"/>
          </ac:picMkLst>
        </pc:picChg>
      </pc:sldChg>
      <pc:sldChg chg="addSp delSp modSp add mod">
        <pc:chgData name="Ali Howidi" userId="6fbef305-d325-4df0-9f4f-8fa074ec82c3" providerId="ADAL" clId="{22765033-7C2E-4D05-945F-5C26F5787B03}" dt="2023-01-03T20:45:58.338" v="334" actId="20577"/>
        <pc:sldMkLst>
          <pc:docMk/>
          <pc:sldMk cId="2723140023" sldId="316"/>
        </pc:sldMkLst>
        <pc:spChg chg="mod">
          <ac:chgData name="Ali Howidi" userId="6fbef305-d325-4df0-9f4f-8fa074ec82c3" providerId="ADAL" clId="{22765033-7C2E-4D05-945F-5C26F5787B03}" dt="2023-01-03T20:45:58.338" v="334" actId="20577"/>
          <ac:spMkLst>
            <pc:docMk/>
            <pc:sldMk cId="2723140023" sldId="316"/>
            <ac:spMk id="2" creationId="{A0E67306-D0DB-A515-40DC-420DB5EB6346}"/>
          </ac:spMkLst>
        </pc:spChg>
        <pc:spChg chg="mod">
          <ac:chgData name="Ali Howidi" userId="6fbef305-d325-4df0-9f4f-8fa074ec82c3" providerId="ADAL" clId="{22765033-7C2E-4D05-945F-5C26F5787B03}" dt="2023-01-03T20:41:12.128" v="48"/>
          <ac:spMkLst>
            <pc:docMk/>
            <pc:sldMk cId="2723140023" sldId="316"/>
            <ac:spMk id="3" creationId="{EFD12E32-7D75-DD63-3E8D-2B60CD6AA6BE}"/>
          </ac:spMkLst>
        </pc:spChg>
        <pc:spChg chg="mod">
          <ac:chgData name="Ali Howidi" userId="6fbef305-d325-4df0-9f4f-8fa074ec82c3" providerId="ADAL" clId="{22765033-7C2E-4D05-945F-5C26F5787B03}" dt="2023-01-03T20:45:01.805" v="293" actId="6549"/>
          <ac:spMkLst>
            <pc:docMk/>
            <pc:sldMk cId="2723140023" sldId="316"/>
            <ac:spMk id="6" creationId="{BD13B4D4-1647-2E78-ADC1-0CBE191906C3}"/>
          </ac:spMkLst>
        </pc:spChg>
        <pc:picChg chg="add mod">
          <ac:chgData name="Ali Howidi" userId="6fbef305-d325-4df0-9f4f-8fa074ec82c3" providerId="ADAL" clId="{22765033-7C2E-4D05-945F-5C26F5787B03}" dt="2023-01-03T20:40:58.460" v="43" actId="1076"/>
          <ac:picMkLst>
            <pc:docMk/>
            <pc:sldMk cId="2723140023" sldId="316"/>
            <ac:picMk id="5" creationId="{695950B1-051F-6ED1-A796-F9258FA705E3}"/>
          </ac:picMkLst>
        </pc:picChg>
        <pc:picChg chg="del">
          <ac:chgData name="Ali Howidi" userId="6fbef305-d325-4df0-9f4f-8fa074ec82c3" providerId="ADAL" clId="{22765033-7C2E-4D05-945F-5C26F5787B03}" dt="2023-01-03T20:40:56.258" v="41" actId="478"/>
          <ac:picMkLst>
            <pc:docMk/>
            <pc:sldMk cId="2723140023" sldId="316"/>
            <ac:picMk id="7" creationId="{72DBEC3B-71EE-2C25-C87A-B82EF9659AC9}"/>
          </ac:picMkLst>
        </pc:picChg>
      </pc:sldChg>
      <pc:sldChg chg="addSp modSp add mod ord setBg replTag">
        <pc:chgData name="Ali Howidi" userId="6fbef305-d325-4df0-9f4f-8fa074ec82c3" providerId="ADAL" clId="{22765033-7C2E-4D05-945F-5C26F5787B03}" dt="2023-01-03T20:43:37.168" v="243"/>
        <pc:sldMkLst>
          <pc:docMk/>
          <pc:sldMk cId="3203315356" sldId="317"/>
        </pc:sldMkLst>
        <pc:spChg chg="add mod replST">
          <ac:chgData name="Ali Howidi" userId="6fbef305-d325-4df0-9f4f-8fa074ec82c3" providerId="ADAL" clId="{22765033-7C2E-4D05-945F-5C26F5787B03}" dt="2023-01-03T20:43:31.958" v="85"/>
          <ac:spMkLst>
            <pc:docMk/>
            <pc:sldMk cId="3203315356" sldId="317"/>
            <ac:spMk id="6" creationId="{981BCF08-F13C-E162-0353-DEB6FE09EEDE}"/>
          </ac:spMkLst>
        </pc:spChg>
        <pc:spChg chg="add mod replST">
          <ac:chgData name="Ali Howidi" userId="6fbef305-d325-4df0-9f4f-8fa074ec82c3" providerId="ADAL" clId="{22765033-7C2E-4D05-945F-5C26F5787B03}" dt="2023-01-03T20:43:31.984" v="95"/>
          <ac:spMkLst>
            <pc:docMk/>
            <pc:sldMk cId="3203315356" sldId="317"/>
            <ac:spMk id="7" creationId="{2732F64C-62ED-7232-388F-00567CE75838}"/>
          </ac:spMkLst>
        </pc:spChg>
        <pc:picChg chg="add mod replST">
          <ac:chgData name="Ali Howidi" userId="6fbef305-d325-4df0-9f4f-8fa074ec82c3" providerId="ADAL" clId="{22765033-7C2E-4D05-945F-5C26F5787B03}" dt="2023-01-03T20:43:31.856" v="72"/>
          <ac:picMkLst>
            <pc:docMk/>
            <pc:sldMk cId="3203315356" sldId="317"/>
            <ac:picMk id="3" creationId="{9AC892F8-597B-F83B-FE35-24DD6344BD5B}"/>
          </ac:picMkLst>
        </pc:picChg>
        <pc:picChg chg="add mod replST">
          <ac:chgData name="Ali Howidi" userId="6fbef305-d325-4df0-9f4f-8fa074ec82c3" providerId="ADAL" clId="{22765033-7C2E-4D05-945F-5C26F5787B03}" dt="2023-01-03T20:43:31.937" v="76"/>
          <ac:picMkLst>
            <pc:docMk/>
            <pc:sldMk cId="3203315356" sldId="317"/>
            <ac:picMk id="5" creationId="{F3929ED9-2354-64A6-B146-23FD7FF71AD3}"/>
          </ac:picMkLst>
        </pc:picChg>
      </pc:sldChg>
      <pc:sldChg chg="addSp modSp add mod ord setBg replTag">
        <pc:chgData name="Ali Howidi" userId="6fbef305-d325-4df0-9f4f-8fa074ec82c3" providerId="ADAL" clId="{22765033-7C2E-4D05-945F-5C26F5787B03}" dt="2023-01-03T20:43:43.846" v="245"/>
        <pc:sldMkLst>
          <pc:docMk/>
          <pc:sldMk cId="886639833" sldId="318"/>
        </pc:sldMkLst>
        <pc:spChg chg="add mod replST">
          <ac:chgData name="Ali Howidi" userId="6fbef305-d325-4df0-9f4f-8fa074ec82c3" providerId="ADAL" clId="{22765033-7C2E-4D05-945F-5C26F5787B03}" dt="2023-01-03T20:43:32.238" v="120"/>
          <ac:spMkLst>
            <pc:docMk/>
            <pc:sldMk cId="886639833" sldId="318"/>
            <ac:spMk id="6" creationId="{4A605D36-F6CC-0E97-0CF8-2F7CF16EC081}"/>
          </ac:spMkLst>
        </pc:spChg>
        <pc:spChg chg="add mod replST">
          <ac:chgData name="Ali Howidi" userId="6fbef305-d325-4df0-9f4f-8fa074ec82c3" providerId="ADAL" clId="{22765033-7C2E-4D05-945F-5C26F5787B03}" dt="2023-01-03T20:43:32.261" v="130"/>
          <ac:spMkLst>
            <pc:docMk/>
            <pc:sldMk cId="886639833" sldId="318"/>
            <ac:spMk id="7" creationId="{1D6BCD2A-20AC-F8A9-D57B-C1C942E4BCF5}"/>
          </ac:spMkLst>
        </pc:spChg>
        <pc:picChg chg="add mod replST">
          <ac:chgData name="Ali Howidi" userId="6fbef305-d325-4df0-9f4f-8fa074ec82c3" providerId="ADAL" clId="{22765033-7C2E-4D05-945F-5C26F5787B03}" dt="2023-01-03T20:43:32.082" v="107"/>
          <ac:picMkLst>
            <pc:docMk/>
            <pc:sldMk cId="886639833" sldId="318"/>
            <ac:picMk id="3" creationId="{41A9BA1D-3B1E-76EE-5E49-6D9C781FF2C3}"/>
          </ac:picMkLst>
        </pc:picChg>
        <pc:picChg chg="add mod replST">
          <ac:chgData name="Ali Howidi" userId="6fbef305-d325-4df0-9f4f-8fa074ec82c3" providerId="ADAL" clId="{22765033-7C2E-4D05-945F-5C26F5787B03}" dt="2023-01-03T20:43:32.222" v="111"/>
          <ac:picMkLst>
            <pc:docMk/>
            <pc:sldMk cId="886639833" sldId="318"/>
            <ac:picMk id="5" creationId="{69869818-BD7A-B6BC-3F25-ED1676004445}"/>
          </ac:picMkLst>
        </pc:picChg>
      </pc:sldChg>
      <pc:sldChg chg="addSp modSp add del mod ord setBg replTag">
        <pc:chgData name="Ali Howidi" userId="6fbef305-d325-4df0-9f4f-8fa074ec82c3" providerId="ADAL" clId="{22765033-7C2E-4D05-945F-5C26F5787B03}" dt="2023-01-05T01:49:27.191" v="352" actId="47"/>
        <pc:sldMkLst>
          <pc:docMk/>
          <pc:sldMk cId="3712900673" sldId="319"/>
        </pc:sldMkLst>
        <pc:spChg chg="add mod replST">
          <ac:chgData name="Ali Howidi" userId="6fbef305-d325-4df0-9f4f-8fa074ec82c3" providerId="ADAL" clId="{22765033-7C2E-4D05-945F-5C26F5787B03}" dt="2023-01-03T20:43:32.466" v="155"/>
          <ac:spMkLst>
            <pc:docMk/>
            <pc:sldMk cId="3712900673" sldId="319"/>
            <ac:spMk id="6" creationId="{4E2D7388-139D-BD42-0B1B-6743D8C4432D}"/>
          </ac:spMkLst>
        </pc:spChg>
        <pc:spChg chg="add mod replST">
          <ac:chgData name="Ali Howidi" userId="6fbef305-d325-4df0-9f4f-8fa074ec82c3" providerId="ADAL" clId="{22765033-7C2E-4D05-945F-5C26F5787B03}" dt="2023-01-03T20:43:32.491" v="165"/>
          <ac:spMkLst>
            <pc:docMk/>
            <pc:sldMk cId="3712900673" sldId="319"/>
            <ac:spMk id="7" creationId="{531A359D-F21B-E13E-E151-7FF71746E0AE}"/>
          </ac:spMkLst>
        </pc:spChg>
        <pc:picChg chg="add mod replST">
          <ac:chgData name="Ali Howidi" userId="6fbef305-d325-4df0-9f4f-8fa074ec82c3" providerId="ADAL" clId="{22765033-7C2E-4D05-945F-5C26F5787B03}" dt="2023-01-03T20:43:32.383" v="142"/>
          <ac:picMkLst>
            <pc:docMk/>
            <pc:sldMk cId="3712900673" sldId="319"/>
            <ac:picMk id="3" creationId="{D1A54029-012F-2527-2E3C-4B639C164403}"/>
          </ac:picMkLst>
        </pc:picChg>
        <pc:picChg chg="add mod replST">
          <ac:chgData name="Ali Howidi" userId="6fbef305-d325-4df0-9f4f-8fa074ec82c3" providerId="ADAL" clId="{22765033-7C2E-4D05-945F-5C26F5787B03}" dt="2023-01-03T20:43:32.451" v="146"/>
          <ac:picMkLst>
            <pc:docMk/>
            <pc:sldMk cId="3712900673" sldId="319"/>
            <ac:picMk id="5" creationId="{B250747F-3E70-8ECC-C25D-B791A8E5D160}"/>
          </ac:picMkLst>
        </pc:picChg>
      </pc:sldChg>
      <pc:sldChg chg="addSp modSp add mod ord setBg modAnim replTag">
        <pc:chgData name="Ali Howidi" userId="6fbef305-d325-4df0-9f4f-8fa074ec82c3" providerId="ADAL" clId="{22765033-7C2E-4D05-945F-5C26F5787B03}" dt="2023-01-16T01:30:30.549" v="1583"/>
        <pc:sldMkLst>
          <pc:docMk/>
          <pc:sldMk cId="2145488692" sldId="320"/>
        </pc:sldMkLst>
        <pc:spChg chg="add mod replST">
          <ac:chgData name="Ali Howidi" userId="6fbef305-d325-4df0-9f4f-8fa074ec82c3" providerId="ADAL" clId="{22765033-7C2E-4D05-945F-5C26F5787B03}" dt="2023-01-03T20:43:32.696" v="190"/>
          <ac:spMkLst>
            <pc:docMk/>
            <pc:sldMk cId="2145488692" sldId="320"/>
            <ac:spMk id="6" creationId="{70247D74-F9FE-C7CB-17F1-C09FFCDD7FED}"/>
          </ac:spMkLst>
        </pc:spChg>
        <pc:spChg chg="add mod replST">
          <ac:chgData name="Ali Howidi" userId="6fbef305-d325-4df0-9f4f-8fa074ec82c3" providerId="ADAL" clId="{22765033-7C2E-4D05-945F-5C26F5787B03}" dt="2023-01-03T20:43:32.714" v="200"/>
          <ac:spMkLst>
            <pc:docMk/>
            <pc:sldMk cId="2145488692" sldId="320"/>
            <ac:spMk id="7" creationId="{75018379-B823-E127-7BF2-F157F23AD450}"/>
          </ac:spMkLst>
        </pc:spChg>
        <pc:picChg chg="add mod replST">
          <ac:chgData name="Ali Howidi" userId="6fbef305-d325-4df0-9f4f-8fa074ec82c3" providerId="ADAL" clId="{22765033-7C2E-4D05-945F-5C26F5787B03}" dt="2023-01-03T20:43:32.599" v="177"/>
          <ac:picMkLst>
            <pc:docMk/>
            <pc:sldMk cId="2145488692" sldId="320"/>
            <ac:picMk id="3" creationId="{8F6FC86E-BEF9-BC5E-05A6-68066AEF0B76}"/>
          </ac:picMkLst>
        </pc:picChg>
        <pc:picChg chg="add mod replST">
          <ac:chgData name="Ali Howidi" userId="6fbef305-d325-4df0-9f4f-8fa074ec82c3" providerId="ADAL" clId="{22765033-7C2E-4D05-945F-5C26F5787B03}" dt="2023-01-03T20:43:32.678" v="181"/>
          <ac:picMkLst>
            <pc:docMk/>
            <pc:sldMk cId="2145488692" sldId="320"/>
            <ac:picMk id="5" creationId="{C3FC135D-ECD7-3F1B-42EB-1FDE7CC81D8B}"/>
          </ac:picMkLst>
        </pc:picChg>
      </pc:sldChg>
      <pc:sldChg chg="addSp modSp add mod ord setBg replTag">
        <pc:chgData name="Ali Howidi" userId="6fbef305-d325-4df0-9f4f-8fa074ec82c3" providerId="ADAL" clId="{22765033-7C2E-4D05-945F-5C26F5787B03}" dt="2023-01-03T20:44:07.854" v="249"/>
        <pc:sldMkLst>
          <pc:docMk/>
          <pc:sldMk cId="4187351008" sldId="321"/>
        </pc:sldMkLst>
        <pc:spChg chg="add mod replST">
          <ac:chgData name="Ali Howidi" userId="6fbef305-d325-4df0-9f4f-8fa074ec82c3" providerId="ADAL" clId="{22765033-7C2E-4D05-945F-5C26F5787B03}" dt="2023-01-03T20:43:32.913" v="227"/>
          <ac:spMkLst>
            <pc:docMk/>
            <pc:sldMk cId="4187351008" sldId="321"/>
            <ac:spMk id="6" creationId="{99E87539-151D-16D7-71A1-9866514CA401}"/>
          </ac:spMkLst>
        </pc:spChg>
        <pc:spChg chg="add mod replST">
          <ac:chgData name="Ali Howidi" userId="6fbef305-d325-4df0-9f4f-8fa074ec82c3" providerId="ADAL" clId="{22765033-7C2E-4D05-945F-5C26F5787B03}" dt="2023-01-03T20:43:32.930" v="237"/>
          <ac:spMkLst>
            <pc:docMk/>
            <pc:sldMk cId="4187351008" sldId="321"/>
            <ac:spMk id="7" creationId="{0CD53596-2F5C-7E79-5811-B9E3E25E1048}"/>
          </ac:spMkLst>
        </pc:spChg>
        <pc:picChg chg="add mod replST">
          <ac:chgData name="Ali Howidi" userId="6fbef305-d325-4df0-9f4f-8fa074ec82c3" providerId="ADAL" clId="{22765033-7C2E-4D05-945F-5C26F5787B03}" dt="2023-01-03T20:43:32.836" v="214"/>
          <ac:picMkLst>
            <pc:docMk/>
            <pc:sldMk cId="4187351008" sldId="321"/>
            <ac:picMk id="3" creationId="{93169FE0-F85B-DACE-B0B1-39078BD7BBD1}"/>
          </ac:picMkLst>
        </pc:picChg>
        <pc:picChg chg="add mod replST">
          <ac:chgData name="Ali Howidi" userId="6fbef305-d325-4df0-9f4f-8fa074ec82c3" providerId="ADAL" clId="{22765033-7C2E-4D05-945F-5C26F5787B03}" dt="2023-01-03T20:43:32.900" v="218"/>
          <ac:picMkLst>
            <pc:docMk/>
            <pc:sldMk cId="4187351008" sldId="321"/>
            <ac:picMk id="5" creationId="{AD065C83-96F0-1533-44F1-C3F56CC72FE1}"/>
          </ac:picMkLst>
        </pc:picChg>
      </pc:sldChg>
      <pc:sldChg chg="addSp modSp add mod ord setBg modAnim replTag">
        <pc:chgData name="Ali Howidi" userId="6fbef305-d325-4df0-9f4f-8fa074ec82c3" providerId="ADAL" clId="{22765033-7C2E-4D05-945F-5C26F5787B03}" dt="2023-01-16T01:30:16.847" v="1567"/>
        <pc:sldMkLst>
          <pc:docMk/>
          <pc:sldMk cId="420519632" sldId="322"/>
        </pc:sldMkLst>
        <pc:spChg chg="add mod replST">
          <ac:chgData name="Ali Howidi" userId="6fbef305-d325-4df0-9f4f-8fa074ec82c3" providerId="ADAL" clId="{22765033-7C2E-4D05-945F-5C26F5787B03}" dt="2023-01-03T20:44:34.072" v="270"/>
          <ac:spMkLst>
            <pc:docMk/>
            <pc:sldMk cId="420519632" sldId="322"/>
            <ac:spMk id="6" creationId="{98160918-D527-83D8-8869-C801107B0403}"/>
          </ac:spMkLst>
        </pc:spChg>
        <pc:spChg chg="add mod replST">
          <ac:chgData name="Ali Howidi" userId="6fbef305-d325-4df0-9f4f-8fa074ec82c3" providerId="ADAL" clId="{22765033-7C2E-4D05-945F-5C26F5787B03}" dt="2023-01-03T20:44:34.101" v="280"/>
          <ac:spMkLst>
            <pc:docMk/>
            <pc:sldMk cId="420519632" sldId="322"/>
            <ac:spMk id="7" creationId="{3E1E72C0-422B-092E-63B6-B0CB6D098873}"/>
          </ac:spMkLst>
        </pc:spChg>
        <pc:picChg chg="add mod replST">
          <ac:chgData name="Ali Howidi" userId="6fbef305-d325-4df0-9f4f-8fa074ec82c3" providerId="ADAL" clId="{22765033-7C2E-4D05-945F-5C26F5787B03}" dt="2023-01-03T20:44:33.948" v="257"/>
          <ac:picMkLst>
            <pc:docMk/>
            <pc:sldMk cId="420519632" sldId="322"/>
            <ac:picMk id="3" creationId="{4478A1B9-1E2D-4F99-3EB9-DC3F8BA0BE16}"/>
          </ac:picMkLst>
        </pc:picChg>
        <pc:picChg chg="add mod replST">
          <ac:chgData name="Ali Howidi" userId="6fbef305-d325-4df0-9f4f-8fa074ec82c3" providerId="ADAL" clId="{22765033-7C2E-4D05-945F-5C26F5787B03}" dt="2023-01-03T20:44:34.045" v="261"/>
          <ac:picMkLst>
            <pc:docMk/>
            <pc:sldMk cId="420519632" sldId="322"/>
            <ac:picMk id="5" creationId="{7BE511B6-161C-5817-43E8-6A912C87024E}"/>
          </ac:picMkLst>
        </pc:picChg>
      </pc:sldChg>
      <pc:sldChg chg="addSp modSp add mod ord setBg modAnim replTag">
        <pc:chgData name="Ali Howidi" userId="6fbef305-d325-4df0-9f4f-8fa074ec82c3" providerId="ADAL" clId="{22765033-7C2E-4D05-945F-5C26F5787B03}" dt="2023-01-16T01:29:44.243" v="1457"/>
        <pc:sldMkLst>
          <pc:docMk/>
          <pc:sldMk cId="1398100174" sldId="323"/>
        </pc:sldMkLst>
        <pc:spChg chg="add mod replST">
          <ac:chgData name="Ali Howidi" userId="6fbef305-d325-4df0-9f4f-8fa074ec82c3" providerId="ADAL" clId="{22765033-7C2E-4D05-945F-5C26F5787B03}" dt="2023-01-03T20:45:23.312" v="314"/>
          <ac:spMkLst>
            <pc:docMk/>
            <pc:sldMk cId="1398100174" sldId="323"/>
            <ac:spMk id="6" creationId="{1DFFB62F-7663-A1FA-491C-827122BEA64F}"/>
          </ac:spMkLst>
        </pc:spChg>
        <pc:spChg chg="add mod replST">
          <ac:chgData name="Ali Howidi" userId="6fbef305-d325-4df0-9f4f-8fa074ec82c3" providerId="ADAL" clId="{22765033-7C2E-4D05-945F-5C26F5787B03}" dt="2023-01-03T20:45:23.329" v="324"/>
          <ac:spMkLst>
            <pc:docMk/>
            <pc:sldMk cId="1398100174" sldId="323"/>
            <ac:spMk id="7" creationId="{A863C8A9-F961-8008-BC44-A0516FBC7467}"/>
          </ac:spMkLst>
        </pc:spChg>
        <pc:picChg chg="add mod replST">
          <ac:chgData name="Ali Howidi" userId="6fbef305-d325-4df0-9f4f-8fa074ec82c3" providerId="ADAL" clId="{22765033-7C2E-4D05-945F-5C26F5787B03}" dt="2023-01-03T20:45:23.211" v="301"/>
          <ac:picMkLst>
            <pc:docMk/>
            <pc:sldMk cId="1398100174" sldId="323"/>
            <ac:picMk id="3" creationId="{D5356AC7-9D1B-4BFD-C491-158C780D2100}"/>
          </ac:picMkLst>
        </pc:picChg>
        <pc:picChg chg="add mod replST">
          <ac:chgData name="Ali Howidi" userId="6fbef305-d325-4df0-9f4f-8fa074ec82c3" providerId="ADAL" clId="{22765033-7C2E-4D05-945F-5C26F5787B03}" dt="2023-01-03T20:45:23.297" v="305"/>
          <ac:picMkLst>
            <pc:docMk/>
            <pc:sldMk cId="1398100174" sldId="323"/>
            <ac:picMk id="5" creationId="{E8D558B5-4568-7427-203B-8CE986F2FDC7}"/>
          </ac:picMkLst>
        </pc:picChg>
      </pc:sldChg>
      <pc:sldChg chg="modSp add del mod">
        <pc:chgData name="Ali Howidi" userId="6fbef305-d325-4df0-9f4f-8fa074ec82c3" providerId="ADAL" clId="{22765033-7C2E-4D05-945F-5C26F5787B03}" dt="2023-01-05T02:05:45.245" v="518" actId="2696"/>
        <pc:sldMkLst>
          <pc:docMk/>
          <pc:sldMk cId="146474829" sldId="324"/>
        </pc:sldMkLst>
        <pc:spChg chg="mod">
          <ac:chgData name="Ali Howidi" userId="6fbef305-d325-4df0-9f4f-8fa074ec82c3" providerId="ADAL" clId="{22765033-7C2E-4D05-945F-5C26F5787B03}" dt="2023-01-03T20:59:40.793" v="347" actId="20577"/>
          <ac:spMkLst>
            <pc:docMk/>
            <pc:sldMk cId="146474829" sldId="324"/>
            <ac:spMk id="2" creationId="{4A1D570E-7FEE-1944-DA51-A245E566FD41}"/>
          </ac:spMkLst>
        </pc:spChg>
        <pc:spChg chg="mod">
          <ac:chgData name="Ali Howidi" userId="6fbef305-d325-4df0-9f4f-8fa074ec82c3" providerId="ADAL" clId="{22765033-7C2E-4D05-945F-5C26F5787B03}" dt="2023-01-05T02:03:25.559" v="410" actId="21"/>
          <ac:spMkLst>
            <pc:docMk/>
            <pc:sldMk cId="146474829" sldId="324"/>
            <ac:spMk id="3" creationId="{B30C8997-C2D9-57BD-14BE-907CEEABF079}"/>
          </ac:spMkLst>
        </pc:spChg>
      </pc:sldChg>
      <pc:sldChg chg="modSp add mod ord">
        <pc:chgData name="Ali Howidi" userId="6fbef305-d325-4df0-9f4f-8fa074ec82c3" providerId="ADAL" clId="{22765033-7C2E-4D05-945F-5C26F5787B03}" dt="2023-01-10T22:12:00.058" v="797" actId="114"/>
        <pc:sldMkLst>
          <pc:docMk/>
          <pc:sldMk cId="1823859032" sldId="324"/>
        </pc:sldMkLst>
        <pc:spChg chg="mod">
          <ac:chgData name="Ali Howidi" userId="6fbef305-d325-4df0-9f4f-8fa074ec82c3" providerId="ADAL" clId="{22765033-7C2E-4D05-945F-5C26F5787B03}" dt="2023-01-10T22:12:00.058" v="797" actId="114"/>
          <ac:spMkLst>
            <pc:docMk/>
            <pc:sldMk cId="1823859032" sldId="324"/>
            <ac:spMk id="3" creationId="{BBA8B2DC-D4E7-E27D-C03C-B762658A1902}"/>
          </ac:spMkLst>
        </pc:spChg>
      </pc:sldChg>
      <pc:sldChg chg="modSp add mod ord">
        <pc:chgData name="Ali Howidi" userId="6fbef305-d325-4df0-9f4f-8fa074ec82c3" providerId="ADAL" clId="{22765033-7C2E-4D05-945F-5C26F5787B03}" dt="2023-01-10T22:11:49.412" v="793" actId="114"/>
        <pc:sldMkLst>
          <pc:docMk/>
          <pc:sldMk cId="473859250" sldId="325"/>
        </pc:sldMkLst>
        <pc:spChg chg="mod">
          <ac:chgData name="Ali Howidi" userId="6fbef305-d325-4df0-9f4f-8fa074ec82c3" providerId="ADAL" clId="{22765033-7C2E-4D05-945F-5C26F5787B03}" dt="2023-01-10T22:11:49.412" v="793" actId="114"/>
          <ac:spMkLst>
            <pc:docMk/>
            <pc:sldMk cId="473859250" sldId="325"/>
            <ac:spMk id="3" creationId="{BBA8B2DC-D4E7-E27D-C03C-B762658A1902}"/>
          </ac:spMkLst>
        </pc:spChg>
      </pc:sldChg>
      <pc:sldChg chg="add ord">
        <pc:chgData name="Ali Howidi" userId="6fbef305-d325-4df0-9f4f-8fa074ec82c3" providerId="ADAL" clId="{22765033-7C2E-4D05-945F-5C26F5787B03}" dt="2023-01-16T01:29:08.010" v="1401"/>
        <pc:sldMkLst>
          <pc:docMk/>
          <pc:sldMk cId="0" sldId="326"/>
        </pc:sldMkLst>
      </pc:sldChg>
      <pc:sldChg chg="new del">
        <pc:chgData name="Ali Howidi" userId="6fbef305-d325-4df0-9f4f-8fa074ec82c3" providerId="ADAL" clId="{22765033-7C2E-4D05-945F-5C26F5787B03}" dt="2023-01-10T22:15:15.566" v="930" actId="680"/>
        <pc:sldMkLst>
          <pc:docMk/>
          <pc:sldMk cId="2143477952" sldId="326"/>
        </pc:sldMkLst>
      </pc:sldChg>
      <pc:sldChg chg="new del">
        <pc:chgData name="Ali Howidi" userId="6fbef305-d325-4df0-9f4f-8fa074ec82c3" providerId="ADAL" clId="{22765033-7C2E-4D05-945F-5C26F5787B03}" dt="2023-01-16T01:14:55.778" v="1188" actId="47"/>
        <pc:sldMkLst>
          <pc:docMk/>
          <pc:sldMk cId="4248384734" sldId="326"/>
        </pc:sldMkLst>
      </pc:sldChg>
      <pc:sldChg chg="modSp add mod">
        <pc:chgData name="Ali Howidi" userId="6fbef305-d325-4df0-9f4f-8fa074ec82c3" providerId="ADAL" clId="{22765033-7C2E-4D05-945F-5C26F5787B03}" dt="2023-01-16T17:06:08.208" v="1711" actId="20577"/>
        <pc:sldMkLst>
          <pc:docMk/>
          <pc:sldMk cId="0" sldId="327"/>
        </pc:sldMkLst>
        <pc:spChg chg="mod">
          <ac:chgData name="Ali Howidi" userId="6fbef305-d325-4df0-9f4f-8fa074ec82c3" providerId="ADAL" clId="{22765033-7C2E-4D05-945F-5C26F5787B03}" dt="2023-01-16T17:06:08.208" v="1711" actId="20577"/>
          <ac:spMkLst>
            <pc:docMk/>
            <pc:sldMk cId="0" sldId="327"/>
            <ac:spMk id="357" creationId="{00000000-0000-0000-0000-000000000000}"/>
          </ac:spMkLst>
        </pc:spChg>
        <pc:picChg chg="mod">
          <ac:chgData name="Ali Howidi" userId="6fbef305-d325-4df0-9f4f-8fa074ec82c3" providerId="ADAL" clId="{22765033-7C2E-4D05-945F-5C26F5787B03}" dt="2023-01-16T01:27:38.797" v="1361" actId="1076"/>
          <ac:picMkLst>
            <pc:docMk/>
            <pc:sldMk cId="0" sldId="327"/>
            <ac:picMk id="358" creationId="{00000000-0000-0000-0000-000000000000}"/>
          </ac:picMkLst>
        </pc:picChg>
      </pc:sldChg>
      <pc:sldChg chg="addSp modSp new add mod setBg modAnim replTag">
        <pc:chgData name="Ali Howidi" userId="6fbef305-d325-4df0-9f4f-8fa074ec82c3" providerId="ADAL" clId="{22765033-7C2E-4D05-945F-5C26F5787B03}" dt="2023-01-16T01:29:02.901" v="1399"/>
        <pc:sldMkLst>
          <pc:docMk/>
          <pc:sldMk cId="2402167568" sldId="328"/>
        </pc:sldMkLst>
        <pc:spChg chg="add mod replST">
          <ac:chgData name="Ali Howidi" userId="6fbef305-d325-4df0-9f4f-8fa074ec82c3" providerId="ADAL" clId="{22765033-7C2E-4D05-945F-5C26F5787B03}" dt="2023-01-16T01:29:02.824" v="1383"/>
          <ac:spMkLst>
            <pc:docMk/>
            <pc:sldMk cId="2402167568" sldId="328"/>
            <ac:spMk id="6" creationId="{5B498B36-BCA0-168F-56EF-626D94728410}"/>
          </ac:spMkLst>
        </pc:spChg>
        <pc:spChg chg="add mod replST">
          <ac:chgData name="Ali Howidi" userId="6fbef305-d325-4df0-9f4f-8fa074ec82c3" providerId="ADAL" clId="{22765033-7C2E-4D05-945F-5C26F5787B03}" dt="2023-01-16T01:29:02.856" v="1393"/>
          <ac:spMkLst>
            <pc:docMk/>
            <pc:sldMk cId="2402167568" sldId="328"/>
            <ac:spMk id="7" creationId="{D38AF678-8617-844A-33D6-AD56901CC1C6}"/>
          </ac:spMkLst>
        </pc:spChg>
        <pc:picChg chg="add mod replST">
          <ac:chgData name="Ali Howidi" userId="6fbef305-d325-4df0-9f4f-8fa074ec82c3" providerId="ADAL" clId="{22765033-7C2E-4D05-945F-5C26F5787B03}" dt="2023-01-16T01:29:02.734" v="1370"/>
          <ac:picMkLst>
            <pc:docMk/>
            <pc:sldMk cId="2402167568" sldId="328"/>
            <ac:picMk id="3" creationId="{710F932B-E82E-972B-1A03-1B25F719DF52}"/>
          </ac:picMkLst>
        </pc:picChg>
        <pc:picChg chg="add mod replST">
          <ac:chgData name="Ali Howidi" userId="6fbef305-d325-4df0-9f4f-8fa074ec82c3" providerId="ADAL" clId="{22765033-7C2E-4D05-945F-5C26F5787B03}" dt="2023-01-16T01:29:02.789" v="1374"/>
          <ac:picMkLst>
            <pc:docMk/>
            <pc:sldMk cId="2402167568" sldId="328"/>
            <ac:picMk id="5" creationId="{B2181C2D-D7CC-1BC2-DCDE-214C6E0226BA}"/>
          </ac:picMkLst>
        </pc:picChg>
      </pc:sldChg>
      <pc:sldChg chg="addSp modSp new add mod ord setBg modAnim replTag">
        <pc:chgData name="Ali Howidi" userId="6fbef305-d325-4df0-9f4f-8fa074ec82c3" providerId="ADAL" clId="{22765033-7C2E-4D05-945F-5C26F5787B03}" dt="2023-01-16T17:05:24.095" v="1693"/>
        <pc:sldMkLst>
          <pc:docMk/>
          <pc:sldMk cId="4260594027" sldId="329"/>
        </pc:sldMkLst>
        <pc:spChg chg="add mod replST">
          <ac:chgData name="Ali Howidi" userId="6fbef305-d325-4df0-9f4f-8fa074ec82c3" providerId="ADAL" clId="{22765033-7C2E-4D05-945F-5C26F5787B03}" dt="2023-01-16T01:29:29.742" v="1423"/>
          <ac:spMkLst>
            <pc:docMk/>
            <pc:sldMk cId="4260594027" sldId="329"/>
            <ac:spMk id="6" creationId="{D496AB69-655A-9EE5-07B4-4F70272EAF55}"/>
          </ac:spMkLst>
        </pc:spChg>
        <pc:spChg chg="add mod replST">
          <ac:chgData name="Ali Howidi" userId="6fbef305-d325-4df0-9f4f-8fa074ec82c3" providerId="ADAL" clId="{22765033-7C2E-4D05-945F-5C26F5787B03}" dt="2023-01-16T01:29:29.766" v="1433"/>
          <ac:spMkLst>
            <pc:docMk/>
            <pc:sldMk cId="4260594027" sldId="329"/>
            <ac:spMk id="7" creationId="{C74B86C9-A7E9-45F7-60DC-D95CF34F402D}"/>
          </ac:spMkLst>
        </pc:spChg>
        <pc:picChg chg="add mod replST">
          <ac:chgData name="Ali Howidi" userId="6fbef305-d325-4df0-9f4f-8fa074ec82c3" providerId="ADAL" clId="{22765033-7C2E-4D05-945F-5C26F5787B03}" dt="2023-01-16T01:29:29.662" v="1410"/>
          <ac:picMkLst>
            <pc:docMk/>
            <pc:sldMk cId="4260594027" sldId="329"/>
            <ac:picMk id="3" creationId="{D028AA22-111D-B9E6-0147-72BF00A8C0F4}"/>
          </ac:picMkLst>
        </pc:picChg>
        <pc:picChg chg="add mod replST">
          <ac:chgData name="Ali Howidi" userId="6fbef305-d325-4df0-9f4f-8fa074ec82c3" providerId="ADAL" clId="{22765033-7C2E-4D05-945F-5C26F5787B03}" dt="2023-01-16T01:29:29.720" v="1414"/>
          <ac:picMkLst>
            <pc:docMk/>
            <pc:sldMk cId="4260594027" sldId="329"/>
            <ac:picMk id="5" creationId="{5AE387F7-93D7-1CDE-876C-6B671C7A5ADD}"/>
          </ac:picMkLst>
        </pc:picChg>
      </pc:sldChg>
      <pc:sldChg chg="addSp modSp new add del mod setBg replTag">
        <pc:chgData name="Ali Howidi" userId="6fbef305-d325-4df0-9f4f-8fa074ec82c3" providerId="ADAL" clId="{22765033-7C2E-4D05-945F-5C26F5787B03}" dt="2023-01-16T01:35:36.134" v="1663" actId="2696"/>
        <pc:sldMkLst>
          <pc:docMk/>
          <pc:sldMk cId="1875112882" sldId="330"/>
        </pc:sldMkLst>
        <pc:spChg chg="add mod replST">
          <ac:chgData name="Ali Howidi" userId="6fbef305-d325-4df0-9f4f-8fa074ec82c3" providerId="ADAL" clId="{22765033-7C2E-4D05-945F-5C26F5787B03}" dt="2023-01-16T01:35:27.660" v="1648"/>
          <ac:spMkLst>
            <pc:docMk/>
            <pc:sldMk cId="1875112882" sldId="330"/>
            <ac:spMk id="6" creationId="{CB463AC0-AD0E-6E64-C818-CA8D7DB56B56}"/>
          </ac:spMkLst>
        </pc:spChg>
        <pc:spChg chg="add mod replST">
          <ac:chgData name="Ali Howidi" userId="6fbef305-d325-4df0-9f4f-8fa074ec82c3" providerId="ADAL" clId="{22765033-7C2E-4D05-945F-5C26F5787B03}" dt="2023-01-16T01:35:27.677" v="1658"/>
          <ac:spMkLst>
            <pc:docMk/>
            <pc:sldMk cId="1875112882" sldId="330"/>
            <ac:spMk id="7" creationId="{3C7658EA-8E2C-906B-C446-530A03BCB776}"/>
          </ac:spMkLst>
        </pc:spChg>
        <pc:picChg chg="add mod replST">
          <ac:chgData name="Ali Howidi" userId="6fbef305-d325-4df0-9f4f-8fa074ec82c3" providerId="ADAL" clId="{22765033-7C2E-4D05-945F-5C26F5787B03}" dt="2023-01-16T01:35:27.580" v="1635"/>
          <ac:picMkLst>
            <pc:docMk/>
            <pc:sldMk cId="1875112882" sldId="330"/>
            <ac:picMk id="3" creationId="{DCEF65E0-ADA5-4D82-AE2A-441392F46089}"/>
          </ac:picMkLst>
        </pc:picChg>
        <pc:picChg chg="add mod replST">
          <ac:chgData name="Ali Howidi" userId="6fbef305-d325-4df0-9f4f-8fa074ec82c3" providerId="ADAL" clId="{22765033-7C2E-4D05-945F-5C26F5787B03}" dt="2023-01-16T01:35:27.643" v="1639"/>
          <ac:picMkLst>
            <pc:docMk/>
            <pc:sldMk cId="1875112882" sldId="330"/>
            <ac:picMk id="5" creationId="{6AA070B4-1E1F-24C9-87D6-00FD536E5A03}"/>
          </ac:picMkLst>
        </pc:picChg>
      </pc:sldChg>
      <pc:sldChg chg="add del">
        <pc:chgData name="Ali Howidi" userId="6fbef305-d325-4df0-9f4f-8fa074ec82c3" providerId="ADAL" clId="{22765033-7C2E-4D05-945F-5C26F5787B03}" dt="2023-01-16T01:32:42.804" v="1610" actId="47"/>
        <pc:sldMkLst>
          <pc:docMk/>
          <pc:sldMk cId="3712197763" sldId="33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06T05:08:57.679" idx="2">
    <p:pos x="3262" y="379"/>
    <p:text>Please transform this into an editable table. Thank you.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76FA5-B213-41F7-B61C-27928F1A7064}" type="datetimeFigureOut">
              <a:rPr lang="en-CA" smtClean="0"/>
              <a:t>2023-01-16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2A231-7F90-49E8-A43F-917F8CCAB6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63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Replace with your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2A231-7F90-49E8-A43F-917F8CCAB63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121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cdf176b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ccdf176b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cdf176b6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Emphasise that something has to be inside</a:t>
            </a:r>
            <a:endParaRPr/>
          </a:p>
        </p:txBody>
      </p:sp>
      <p:sp>
        <p:nvSpPr>
          <p:cNvPr id="353" name="Google Shape;353;g1ccdf176b6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7df6ca28d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 this before questions?</a:t>
            </a:r>
            <a:endParaRPr dirty="0"/>
          </a:p>
        </p:txBody>
      </p:sp>
      <p:sp>
        <p:nvSpPr>
          <p:cNvPr id="362" name="Google Shape;362;g1c7df6ca28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751bc54c0_2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c751bc54c0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751bc54c0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1c751bc54c0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c751bc54c0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c751bc54c0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751bc54c0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1c751bc54c0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c751bc54c0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1c751bc54c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7df6ca28d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1c7df6ca28d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751bc54c0_2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c751bc54c0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e7f50c60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1ce7f50c60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57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43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75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187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1ab290238_2_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592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8200" y="727515"/>
            <a:ext cx="10515600" cy="65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828754" lvl="2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902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896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9.xml"/><Relationship Id="rId7" Type="http://schemas.openxmlformats.org/officeDocument/2006/relationships/image" Target="../media/image1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image" Target="../media/image1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9.xml"/><Relationship Id="rId7" Type="http://schemas.openxmlformats.org/officeDocument/2006/relationships/image" Target="../media/image1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4.xml"/><Relationship Id="rId7" Type="http://schemas.openxmlformats.org/officeDocument/2006/relationships/image" Target="../media/image1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9.xml"/><Relationship Id="rId7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orms.gle/4NeZXciXTnUBZFTQ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2GrSNK7BoNPafjYr7" TargetMode="External"/><Relationship Id="rId2" Type="http://schemas.openxmlformats.org/officeDocument/2006/relationships/hyperlink" Target="https://forms.gle/CPC5waK4m4wJgQnp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7314-32D6-748B-BC14-53B5D67A0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8000" dirty="0"/>
            </a:br>
            <a:r>
              <a:rPr lang="en-US" sz="4800" b="0" dirty="0"/>
              <a:t>Tutorial 1 - Week 2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B1DDA-86EE-FB77-6099-F1ED19183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2400" b="0" i="1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478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892F8-597B-F83B-FE35-24DD6344BD5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29ED9-2354-64A6-B146-23FD7FF71AD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BCF08-F13C-E162-0353-DEB6FE09EE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would you want to ideally learn how to do with computers?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2F64C-62ED-7232-388F-00567CE7583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31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583C6B-3FAA-77BB-4594-48515AEFEB93}"/>
              </a:ext>
            </a:extLst>
          </p:cNvPr>
          <p:cNvSpPr txBox="1">
            <a:spLocks/>
          </p:cNvSpPr>
          <p:nvPr/>
        </p:nvSpPr>
        <p:spPr>
          <a:xfrm>
            <a:off x="1835700" y="3991650"/>
            <a:ext cx="8520600" cy="104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4444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Coding experience? 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C09DEBD-1231-C236-89BF-5BF10A02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275800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9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9BA1D-3B1E-76EE-5E49-6D9C781FF2C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69818-BD7A-B6BC-3F25-ED167600444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605D36-F6CC-0E97-0CF8-2F7CF16EC08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How would you rate your coding experience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BCD2A-20AC-F8A9-D57B-C1C942E4BC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63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Intro to Wing 101 IDE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9F8CEB-1241-2F4D-427E-6A2BDFE79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86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1;p6">
            <a:extLst>
              <a:ext uri="{FF2B5EF4-FFF2-40B4-BE49-F238E27FC236}">
                <a16:creationId xmlns:a16="http://schemas.microsoft.com/office/drawing/2014/main" id="{3A9EFB81-20FA-DEE9-7249-FE4DF2D4D8FE}"/>
              </a:ext>
            </a:extLst>
          </p:cNvPr>
          <p:cNvSpPr txBox="1">
            <a:spLocks/>
          </p:cNvSpPr>
          <p:nvPr/>
        </p:nvSpPr>
        <p:spPr>
          <a:xfrm>
            <a:off x="616501" y="7514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600"/>
            </a:pPr>
            <a:r>
              <a:rPr lang="en-CA" dirty="0"/>
              <a:t>Wing101</a:t>
            </a:r>
          </a:p>
        </p:txBody>
      </p:sp>
      <p:sp>
        <p:nvSpPr>
          <p:cNvPr id="12" name="Google Shape;102;p6">
            <a:extLst>
              <a:ext uri="{FF2B5EF4-FFF2-40B4-BE49-F238E27FC236}">
                <a16:creationId xmlns:a16="http://schemas.microsoft.com/office/drawing/2014/main" id="{7AABE1D6-6CF1-DA74-7360-5CBBF49C0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254366" y="52962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" name="Google Shape;103;p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9CA8A0-9344-0FD2-30E1-9E73D902D1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9525" y="758880"/>
            <a:ext cx="6961768" cy="5119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4;p6">
            <a:extLst>
              <a:ext uri="{FF2B5EF4-FFF2-40B4-BE49-F238E27FC236}">
                <a16:creationId xmlns:a16="http://schemas.microsoft.com/office/drawing/2014/main" id="{41C2966F-35EA-A9AC-640D-207A6B39DF29}"/>
              </a:ext>
            </a:extLst>
          </p:cNvPr>
          <p:cNvSpPr/>
          <p:nvPr/>
        </p:nvSpPr>
        <p:spPr>
          <a:xfrm>
            <a:off x="4164380" y="1262220"/>
            <a:ext cx="6267761" cy="2743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5;p6">
            <a:extLst>
              <a:ext uri="{FF2B5EF4-FFF2-40B4-BE49-F238E27FC236}">
                <a16:creationId xmlns:a16="http://schemas.microsoft.com/office/drawing/2014/main" id="{8250D0D9-52E6-7CFC-A772-9B5AF61047E8}"/>
              </a:ext>
            </a:extLst>
          </p:cNvPr>
          <p:cNvSpPr txBox="1"/>
          <p:nvPr/>
        </p:nvSpPr>
        <p:spPr>
          <a:xfrm>
            <a:off x="1410707" y="2755596"/>
            <a:ext cx="227323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lang="en" sz="1400" b="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dirty="0">
                <a:solidFill>
                  <a:schemeClr val="dk1"/>
                </a:solidFill>
              </a:rPr>
              <a:t>program editing window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6" name="Google Shape;106;p6">
            <a:extLst>
              <a:ext uri="{FF2B5EF4-FFF2-40B4-BE49-F238E27FC236}">
                <a16:creationId xmlns:a16="http://schemas.microsoft.com/office/drawing/2014/main" id="{1CCD059A-FBF2-3DCB-2B20-7050D7DD507D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3683944" y="2633820"/>
            <a:ext cx="480436" cy="44492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07;p6">
            <a:extLst>
              <a:ext uri="{FF2B5EF4-FFF2-40B4-BE49-F238E27FC236}">
                <a16:creationId xmlns:a16="http://schemas.microsoft.com/office/drawing/2014/main" id="{0FC15167-2DD1-DA01-80C1-B2C6BF6E37E6}"/>
              </a:ext>
            </a:extLst>
          </p:cNvPr>
          <p:cNvSpPr/>
          <p:nvPr/>
        </p:nvSpPr>
        <p:spPr>
          <a:xfrm>
            <a:off x="5302151" y="4030916"/>
            <a:ext cx="5129990" cy="135198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8;p6">
            <a:extLst>
              <a:ext uri="{FF2B5EF4-FFF2-40B4-BE49-F238E27FC236}">
                <a16:creationId xmlns:a16="http://schemas.microsoft.com/office/drawing/2014/main" id="{DF392E75-34AB-9BF1-DEB6-579811B4DEAC}"/>
              </a:ext>
            </a:extLst>
          </p:cNvPr>
          <p:cNvSpPr txBox="1"/>
          <p:nvPr/>
        </p:nvSpPr>
        <p:spPr>
          <a:xfrm>
            <a:off x="1956142" y="4541007"/>
            <a:ext cx="16806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Shell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9" name="Google Shape;109;p6">
            <a:extLst>
              <a:ext uri="{FF2B5EF4-FFF2-40B4-BE49-F238E27FC236}">
                <a16:creationId xmlns:a16="http://schemas.microsoft.com/office/drawing/2014/main" id="{792B6626-540A-8FA6-04B5-0331EDC4F57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rot="10800000">
            <a:off x="3636851" y="4694907"/>
            <a:ext cx="1665300" cy="120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BE968B-B9CF-E41A-BCE2-D587F95B1190}"/>
              </a:ext>
            </a:extLst>
          </p:cNvPr>
          <p:cNvSpPr txBox="1"/>
          <p:nvPr/>
        </p:nvSpPr>
        <p:spPr>
          <a:xfrm>
            <a:off x="413786" y="1616475"/>
            <a:ext cx="3233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444445"/>
                </a:solidFill>
                <a:effectLst/>
                <a:latin typeface="Arial" panose="020B0604020202020204" pitchFamily="34" charset="0"/>
              </a:rPr>
              <a:t>Wing 101</a:t>
            </a:r>
            <a:r>
              <a:rPr lang="en-US" sz="1800" b="0" i="0" u="none" strike="noStrike" dirty="0">
                <a:solidFill>
                  <a:srgbClr val="444445"/>
                </a:solidFill>
                <a:effectLst/>
                <a:latin typeface="Arial" panose="020B0604020202020204" pitchFamily="34" charset="0"/>
              </a:rPr>
              <a:t> is an Integrated Development Environment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34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7">
            <a:extLst>
              <a:ext uri="{FF2B5EF4-FFF2-40B4-BE49-F238E27FC236}">
                <a16:creationId xmlns:a16="http://schemas.microsoft.com/office/drawing/2014/main" id="{2122C391-72F1-90D9-BC10-D020CFA451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29783" y="54089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Google Shape;115;p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0E66E2-8141-7671-99D9-391E0E1CDB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165"/>
          <a:stretch/>
        </p:blipFill>
        <p:spPr>
          <a:xfrm>
            <a:off x="3997166" y="1495213"/>
            <a:ext cx="6604159" cy="45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6;p7">
            <a:extLst>
              <a:ext uri="{FF2B5EF4-FFF2-40B4-BE49-F238E27FC236}">
                <a16:creationId xmlns:a16="http://schemas.microsoft.com/office/drawing/2014/main" id="{26219263-AF43-A7E5-DA10-C5EB50B5F3C3}"/>
              </a:ext>
            </a:extLst>
          </p:cNvPr>
          <p:cNvSpPr/>
          <p:nvPr/>
        </p:nvSpPr>
        <p:spPr>
          <a:xfrm>
            <a:off x="4221537" y="1616519"/>
            <a:ext cx="827735" cy="2177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7;p7">
            <a:extLst>
              <a:ext uri="{FF2B5EF4-FFF2-40B4-BE49-F238E27FC236}">
                <a16:creationId xmlns:a16="http://schemas.microsoft.com/office/drawing/2014/main" id="{A1A2B9D3-CCD0-4867-07D8-320E0B08846E}"/>
              </a:ext>
            </a:extLst>
          </p:cNvPr>
          <p:cNvSpPr txBox="1"/>
          <p:nvPr/>
        </p:nvSpPr>
        <p:spPr>
          <a:xfrm>
            <a:off x="1806855" y="1527087"/>
            <a:ext cx="1680606" cy="3385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 Name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6" name="Google Shape;118;p7">
            <a:extLst>
              <a:ext uri="{FF2B5EF4-FFF2-40B4-BE49-F238E27FC236}">
                <a16:creationId xmlns:a16="http://schemas.microsoft.com/office/drawing/2014/main" id="{F5500736-D98E-60D5-9D8E-772DD403AB47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 flipV="1">
            <a:off x="3487461" y="1696344"/>
            <a:ext cx="734076" cy="2903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Google Shape;119;p7">
            <a:extLst>
              <a:ext uri="{FF2B5EF4-FFF2-40B4-BE49-F238E27FC236}">
                <a16:creationId xmlns:a16="http://schemas.microsoft.com/office/drawing/2014/main" id="{4CD20946-A84B-2D37-C150-F2EA0449F0D1}"/>
              </a:ext>
            </a:extLst>
          </p:cNvPr>
          <p:cNvSpPr/>
          <p:nvPr/>
        </p:nvSpPr>
        <p:spPr>
          <a:xfrm>
            <a:off x="4535787" y="1904378"/>
            <a:ext cx="1191534" cy="2177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0;p7">
            <a:extLst>
              <a:ext uri="{FF2B5EF4-FFF2-40B4-BE49-F238E27FC236}">
                <a16:creationId xmlns:a16="http://schemas.microsoft.com/office/drawing/2014/main" id="{384E2F22-2FB9-CCE2-1739-9B8EB35683A9}"/>
              </a:ext>
            </a:extLst>
          </p:cNvPr>
          <p:cNvSpPr txBox="1"/>
          <p:nvPr/>
        </p:nvSpPr>
        <p:spPr>
          <a:xfrm>
            <a:off x="729842" y="1976600"/>
            <a:ext cx="2684838" cy="110795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Single-line comments. They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a “</a:t>
            </a:r>
            <a:r>
              <a:rPr lang="en" sz="140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 these to make your script easier to follow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21;p7">
            <a:extLst>
              <a:ext uri="{FF2B5EF4-FFF2-40B4-BE49-F238E27FC236}">
                <a16:creationId xmlns:a16="http://schemas.microsoft.com/office/drawing/2014/main" id="{6D98D5F5-0276-F331-F99E-B83167F3BE9B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3414680" y="2013236"/>
            <a:ext cx="1121107" cy="51734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22;p7">
            <a:extLst>
              <a:ext uri="{FF2B5EF4-FFF2-40B4-BE49-F238E27FC236}">
                <a16:creationId xmlns:a16="http://schemas.microsoft.com/office/drawing/2014/main" id="{20CED6D2-0583-3B33-520E-34DD1A92D437}"/>
              </a:ext>
            </a:extLst>
          </p:cNvPr>
          <p:cNvSpPr/>
          <p:nvPr/>
        </p:nvSpPr>
        <p:spPr>
          <a:xfrm>
            <a:off x="6411848" y="3752880"/>
            <a:ext cx="827735" cy="2177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3;p7">
            <a:extLst>
              <a:ext uri="{FF2B5EF4-FFF2-40B4-BE49-F238E27FC236}">
                <a16:creationId xmlns:a16="http://schemas.microsoft.com/office/drawing/2014/main" id="{56ACB20F-281F-4455-56E6-DF2609783442}"/>
              </a:ext>
            </a:extLst>
          </p:cNvPr>
          <p:cNvSpPr txBox="1"/>
          <p:nvPr/>
        </p:nvSpPr>
        <p:spPr>
          <a:xfrm>
            <a:off x="960351" y="4187394"/>
            <a:ext cx="2527110" cy="52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444445"/>
                </a:solidFill>
                <a:effectLst/>
                <a:latin typeface="Arial" panose="020B0604020202020204" pitchFamily="34" charset="0"/>
              </a:rPr>
              <a:t>Python version in use. </a:t>
            </a:r>
            <a:r>
              <a:rPr lang="en-US" sz="1400" b="0" i="0" u="none" strike="noStrike" dirty="0">
                <a:solidFill>
                  <a:srgbClr val="007EE5"/>
                </a:solidFill>
                <a:effectLst/>
                <a:latin typeface="Arial" panose="020B0604020202020204" pitchFamily="34" charset="0"/>
              </a:rPr>
              <a:t>Make sure you are using Python3 !</a:t>
            </a: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4;p7">
            <a:extLst>
              <a:ext uri="{FF2B5EF4-FFF2-40B4-BE49-F238E27FC236}">
                <a16:creationId xmlns:a16="http://schemas.microsoft.com/office/drawing/2014/main" id="{2B82C645-33B5-4AEC-96B0-A8DBA8C50508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3487461" y="3861738"/>
            <a:ext cx="2924387" cy="58724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125;p7">
            <a:extLst>
              <a:ext uri="{FF2B5EF4-FFF2-40B4-BE49-F238E27FC236}">
                <a16:creationId xmlns:a16="http://schemas.microsoft.com/office/drawing/2014/main" id="{BA996A9A-0DD5-55AB-6527-96BB382E6AE6}"/>
              </a:ext>
            </a:extLst>
          </p:cNvPr>
          <p:cNvSpPr/>
          <p:nvPr/>
        </p:nvSpPr>
        <p:spPr>
          <a:xfrm>
            <a:off x="4535786" y="2169964"/>
            <a:ext cx="1585818" cy="4980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6;p7">
            <a:extLst>
              <a:ext uri="{FF2B5EF4-FFF2-40B4-BE49-F238E27FC236}">
                <a16:creationId xmlns:a16="http://schemas.microsoft.com/office/drawing/2014/main" id="{E2DFE782-5544-7FC2-A456-7684A3EF1510}"/>
              </a:ext>
            </a:extLst>
          </p:cNvPr>
          <p:cNvSpPr txBox="1"/>
          <p:nvPr/>
        </p:nvSpPr>
        <p:spPr>
          <a:xfrm>
            <a:off x="1806855" y="3402667"/>
            <a:ext cx="1680606" cy="52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 that will be executed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" name="Google Shape;127;p7">
            <a:extLst>
              <a:ext uri="{FF2B5EF4-FFF2-40B4-BE49-F238E27FC236}">
                <a16:creationId xmlns:a16="http://schemas.microsoft.com/office/drawing/2014/main" id="{06E135D8-054A-3848-31D7-33B5A3514DEB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3487461" y="2418973"/>
            <a:ext cx="1048325" cy="124528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128;p7">
            <a:extLst>
              <a:ext uri="{FF2B5EF4-FFF2-40B4-BE49-F238E27FC236}">
                <a16:creationId xmlns:a16="http://schemas.microsoft.com/office/drawing/2014/main" id="{77DD26C4-9283-06E4-2B52-0EAD002CFCF0}"/>
              </a:ext>
            </a:extLst>
          </p:cNvPr>
          <p:cNvSpPr/>
          <p:nvPr/>
        </p:nvSpPr>
        <p:spPr>
          <a:xfrm>
            <a:off x="6181645" y="1485461"/>
            <a:ext cx="292297" cy="2177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9;p7">
            <a:extLst>
              <a:ext uri="{FF2B5EF4-FFF2-40B4-BE49-F238E27FC236}">
                <a16:creationId xmlns:a16="http://schemas.microsoft.com/office/drawing/2014/main" id="{F7223569-403C-C799-300C-C89315D643C9}"/>
              </a:ext>
            </a:extLst>
          </p:cNvPr>
          <p:cNvSpPr txBox="1"/>
          <p:nvPr/>
        </p:nvSpPr>
        <p:spPr>
          <a:xfrm>
            <a:off x="6653293" y="907938"/>
            <a:ext cx="4542208" cy="3077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green chevron to run your code</a:t>
            </a:r>
          </a:p>
        </p:txBody>
      </p:sp>
      <p:cxnSp>
        <p:nvCxnSpPr>
          <p:cNvPr id="18" name="Google Shape;130;p7">
            <a:extLst>
              <a:ext uri="{FF2B5EF4-FFF2-40B4-BE49-F238E27FC236}">
                <a16:creationId xmlns:a16="http://schemas.microsoft.com/office/drawing/2014/main" id="{B84DF8AC-B490-77C7-116B-EC1984954218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flipV="1">
            <a:off x="6181645" y="1061806"/>
            <a:ext cx="471648" cy="53251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131;p7">
            <a:extLst>
              <a:ext uri="{FF2B5EF4-FFF2-40B4-BE49-F238E27FC236}">
                <a16:creationId xmlns:a16="http://schemas.microsoft.com/office/drawing/2014/main" id="{19C2D2C6-DD7A-E0BA-F5F1-4516C80E86BE}"/>
              </a:ext>
            </a:extLst>
          </p:cNvPr>
          <p:cNvSpPr/>
          <p:nvPr/>
        </p:nvSpPr>
        <p:spPr>
          <a:xfrm>
            <a:off x="6411848" y="4289194"/>
            <a:ext cx="1152662" cy="2944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2;p7">
            <a:extLst>
              <a:ext uri="{FF2B5EF4-FFF2-40B4-BE49-F238E27FC236}">
                <a16:creationId xmlns:a16="http://schemas.microsoft.com/office/drawing/2014/main" id="{6795141E-2194-258F-A3B2-DD5CAB6A0BE2}"/>
              </a:ext>
            </a:extLst>
          </p:cNvPr>
          <p:cNvSpPr txBox="1"/>
          <p:nvPr/>
        </p:nvSpPr>
        <p:spPr>
          <a:xfrm>
            <a:off x="1660720" y="4984706"/>
            <a:ext cx="2081700" cy="7389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code can be written and run directly   in the shell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1" name="Google Shape;133;p7">
            <a:extLst>
              <a:ext uri="{FF2B5EF4-FFF2-40B4-BE49-F238E27FC236}">
                <a16:creationId xmlns:a16="http://schemas.microsoft.com/office/drawing/2014/main" id="{7D019D42-E4A7-B230-CA15-C8BBB866EE7A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>
            <a:off x="3742448" y="4436442"/>
            <a:ext cx="2669400" cy="9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1089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Programming Concepts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8B2DC-D4E7-E27D-C03C-B762658A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4000" i="1" dirty="0">
                <a:solidFill>
                  <a:schemeClr val="accent2"/>
                </a:solidFill>
              </a:rPr>
              <a:t>Values, Types, and Variables</a:t>
            </a:r>
          </a:p>
        </p:txBody>
      </p:sp>
    </p:spTree>
    <p:extLst>
      <p:ext uri="{BB962C8B-B14F-4D97-AF65-F5344CB8AC3E}">
        <p14:creationId xmlns:p14="http://schemas.microsoft.com/office/powerpoint/2010/main" val="360729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413800" y="509980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dirty="0"/>
              <a:t>Values and Types in Programming 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413800" y="1294033"/>
            <a:ext cx="11636000" cy="54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None/>
            </a:pPr>
            <a:r>
              <a:rPr lang="en" sz="2000" b="1" dirty="0">
                <a:solidFill>
                  <a:schemeClr val="lt1"/>
                </a:solidFill>
              </a:rPr>
              <a:t>Value: </a:t>
            </a:r>
            <a:r>
              <a:rPr lang="en" sz="2000" dirty="0">
                <a:solidFill>
                  <a:schemeClr val="lt1"/>
                </a:solidFill>
              </a:rPr>
              <a:t>the representation of some entity that can be manipulated by a program, e.g., </a:t>
            </a:r>
            <a:r>
              <a:rPr lang="en" sz="2000" dirty="0">
                <a:solidFill>
                  <a:srgbClr val="007EE5"/>
                </a:solidFill>
              </a:rPr>
              <a:t>5</a:t>
            </a:r>
            <a:r>
              <a:rPr lang="en" sz="2000" dirty="0">
                <a:solidFill>
                  <a:schemeClr val="lt1"/>
                </a:solidFill>
              </a:rPr>
              <a:t>.</a:t>
            </a:r>
            <a:endParaRPr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None/>
            </a:pPr>
            <a:r>
              <a:rPr lang="en" sz="2000" b="1" dirty="0"/>
              <a:t>Type: </a:t>
            </a:r>
            <a:r>
              <a:rPr lang="en" sz="2000" dirty="0"/>
              <a:t>a set of values and the operations that can be performed on those values</a:t>
            </a:r>
            <a:endParaRPr sz="2000" b="1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SzPts val="1000"/>
              <a:buNone/>
            </a:pPr>
            <a:r>
              <a:rPr lang="en" sz="2000" b="1" dirty="0"/>
              <a:t>E</a:t>
            </a:r>
            <a:r>
              <a:rPr lang="en" sz="2000" b="1" dirty="0">
                <a:solidFill>
                  <a:schemeClr val="lt1"/>
                </a:solidFill>
              </a:rPr>
              <a:t>xamples of Python types and values:</a:t>
            </a:r>
            <a:endParaRPr sz="2000" b="1" dirty="0">
              <a:solidFill>
                <a:schemeClr val="lt1"/>
              </a:solidFill>
            </a:endParaRPr>
          </a:p>
          <a:p>
            <a:pPr marL="609585" indent="-457189">
              <a:lnSpc>
                <a:spcPct val="150000"/>
              </a:lnSpc>
              <a:spcBef>
                <a:spcPts val="1600"/>
              </a:spcBef>
              <a:buClr>
                <a:schemeClr val="lt1"/>
              </a:buClr>
              <a:buSzPts val="1800"/>
              <a:buFont typeface="Quattrocento Sans"/>
              <a:buChar char="●"/>
            </a:pPr>
            <a:r>
              <a:rPr lang="en" sz="2000" b="1" dirty="0">
                <a:solidFill>
                  <a:schemeClr val="lt1"/>
                </a:solidFill>
              </a:rPr>
              <a:t>int: </a:t>
            </a:r>
            <a:r>
              <a:rPr lang="en" sz="2000" dirty="0">
                <a:solidFill>
                  <a:schemeClr val="lt1"/>
                </a:solidFill>
              </a:rPr>
              <a:t>the set of integer numbers</a:t>
            </a:r>
            <a:endParaRPr sz="2000" dirty="0">
              <a:solidFill>
                <a:schemeClr val="lt1"/>
              </a:solidFill>
            </a:endParaRPr>
          </a:p>
          <a:p>
            <a:pPr marL="1219170" lvl="1" indent="-457189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Quattrocento Sans"/>
              <a:buChar char="○"/>
            </a:pPr>
            <a:r>
              <a:rPr lang="en" sz="2000" dirty="0">
                <a:solidFill>
                  <a:schemeClr val="lt1"/>
                </a:solidFill>
              </a:rPr>
              <a:t>sample value:</a:t>
            </a:r>
            <a:endParaRPr sz="2000" dirty="0">
              <a:solidFill>
                <a:schemeClr val="lt1"/>
              </a:solidFill>
            </a:endParaRP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000" b="1" dirty="0"/>
              <a:t>float: </a:t>
            </a:r>
            <a:r>
              <a:rPr lang="en" sz="2000" dirty="0"/>
              <a:t>the set of (</a:t>
            </a:r>
            <a:r>
              <a:rPr lang="en" sz="2000" dirty="0">
                <a:solidFill>
                  <a:srgbClr val="333333"/>
                </a:solidFill>
                <a:highlight>
                  <a:srgbClr val="FFFFFF"/>
                </a:highlight>
              </a:rPr>
              <a:t>double-precision) floating-point numbers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19170" lvl="1" indent="-457189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1800"/>
              <a:buFont typeface="Quattrocento Sans"/>
              <a:buChar char="○"/>
            </a:pPr>
            <a:r>
              <a:rPr lang="en" sz="2000" dirty="0">
                <a:solidFill>
                  <a:srgbClr val="333333"/>
                </a:solidFill>
                <a:highlight>
                  <a:srgbClr val="FFFFFF"/>
                </a:highlight>
              </a:rPr>
              <a:t>sample value: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000" b="1" dirty="0"/>
              <a:t>str: </a:t>
            </a:r>
            <a:r>
              <a:rPr lang="en" sz="2000" dirty="0"/>
              <a:t>the set of sequences of characters </a:t>
            </a:r>
            <a:endParaRPr sz="2000" dirty="0"/>
          </a:p>
          <a:p>
            <a:pPr marL="1219170" lvl="1" indent="-457189">
              <a:lnSpc>
                <a:spcPct val="150000"/>
              </a:lnSpc>
              <a:spcBef>
                <a:spcPts val="0"/>
              </a:spcBef>
              <a:buSzPts val="1800"/>
              <a:buFont typeface="Quattrocento Sans"/>
              <a:buChar char="○"/>
            </a:pPr>
            <a:r>
              <a:rPr lang="en" sz="2000" dirty="0"/>
              <a:t>sample values:</a:t>
            </a:r>
            <a:endParaRPr sz="2000" dirty="0"/>
          </a:p>
        </p:txBody>
      </p:sp>
      <p:pic>
        <p:nvPicPr>
          <p:cNvPr id="206" name="Google Shape;206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8516" b="10039"/>
          <a:stretch/>
        </p:blipFill>
        <p:spPr>
          <a:xfrm>
            <a:off x="3672750" y="3518297"/>
            <a:ext cx="5118100" cy="3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7953" b="30603"/>
          <a:stretch/>
        </p:blipFill>
        <p:spPr>
          <a:xfrm>
            <a:off x="3726085" y="4376263"/>
            <a:ext cx="5118100" cy="34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0166" b="88557"/>
          <a:stretch/>
        </p:blipFill>
        <p:spPr>
          <a:xfrm>
            <a:off x="3726085" y="5344805"/>
            <a:ext cx="3574215" cy="34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310" r="62517" b="69247"/>
          <a:stretch/>
        </p:blipFill>
        <p:spPr>
          <a:xfrm>
            <a:off x="3784514" y="5787891"/>
            <a:ext cx="1918412" cy="34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228600" y="524313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2970"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228600" y="1197000"/>
            <a:ext cx="6533550" cy="56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sym typeface="Quattrocento Sans"/>
              </a:rPr>
              <a:t>A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sym typeface="Quattrocento Sans"/>
              </a:rPr>
              <a:t>variable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sym typeface="Quattrocento Sans"/>
              </a:rPr>
              <a:t> is a “container” for a value.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sym typeface="Quattrocento Sans"/>
              </a:rPr>
              <a:t>Variables are associated with values via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sym typeface="Quattrocento Sans"/>
              </a:rPr>
              <a:t>assignment statements.</a:t>
            </a:r>
          </a:p>
          <a:p>
            <a:pPr marL="9144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○"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Quattrocento Sans"/>
                <a:sym typeface="Quattrocento Sans"/>
              </a:rPr>
              <a:t>assignment statements</a:t>
            </a:r>
            <a:r>
              <a:rPr kumimoji="0" lang="en-US" sz="2000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Quattrocento Sans"/>
                <a:sym typeface="Quattrocento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4445"/>
                </a:solidFill>
                <a:effectLst/>
                <a:uLnTx/>
                <a:uFillTx/>
                <a:latin typeface="Quattrocento Sans"/>
                <a:sym typeface="Quattrocento Sans"/>
              </a:rPr>
              <a:t>in Python: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4445"/>
                </a:solidFill>
                <a:effectLst/>
                <a:uLnTx/>
                <a:uFillTx/>
                <a:latin typeface="Quattrocento Sans"/>
                <a:sym typeface="Quattrocento Sans"/>
              </a:rPr>
            </a:b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4445"/>
                </a:solidFill>
                <a:effectLst/>
                <a:uLnTx/>
                <a:uFillTx/>
                <a:latin typeface="Quattrocento Sans"/>
                <a:sym typeface="Quattrocento Sans"/>
              </a:rPr>
            </a:b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4445"/>
                </a:solidFill>
                <a:effectLst/>
                <a:uLnTx/>
                <a:uFillTx/>
                <a:latin typeface="Quattrocento Sans"/>
                <a:sym typeface="Quattrocento Sans"/>
              </a:rPr>
            </a:b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variable_name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4444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EE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endParaRPr sz="2400" b="1" dirty="0">
              <a:solidFill>
                <a:srgbClr val="007E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SzPts val="1000"/>
              <a:buNone/>
            </a:pPr>
            <a:r>
              <a:rPr lang="en" sz="2400" b="1" dirty="0"/>
              <a:t>In P</a:t>
            </a:r>
            <a:r>
              <a:rPr lang="en" sz="2400" b="1" dirty="0">
                <a:solidFill>
                  <a:schemeClr val="lt1"/>
                </a:solidFill>
              </a:rPr>
              <a:t>ython:</a:t>
            </a:r>
            <a:endParaRPr sz="2400" b="1" dirty="0">
              <a:solidFill>
                <a:schemeClr val="lt1"/>
              </a:solidFill>
            </a:endParaRPr>
          </a:p>
          <a:p>
            <a:pPr marL="478364" indent="-342900">
              <a:lnSpc>
                <a:spcPct val="100000"/>
              </a:lnSpc>
              <a:spcBef>
                <a:spcPts val="1600"/>
              </a:spcBef>
              <a:buClr>
                <a:schemeClr val="lt1"/>
              </a:buClr>
              <a:buSzPts val="2000"/>
            </a:pPr>
            <a:r>
              <a:rPr lang="en" sz="2400" b="1" dirty="0">
                <a:solidFill>
                  <a:schemeClr val="lt1"/>
                </a:solidFill>
              </a:rPr>
              <a:t>variable names must:</a:t>
            </a:r>
            <a:endParaRPr sz="2400" dirty="0">
              <a:solidFill>
                <a:schemeClr val="lt1"/>
              </a:solidFill>
            </a:endParaRPr>
          </a:p>
          <a:p>
            <a:pPr marL="1087949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n" dirty="0">
                <a:solidFill>
                  <a:schemeClr val="lt1"/>
                </a:solidFill>
              </a:rPr>
              <a:t>start with a letter or _</a:t>
            </a:r>
            <a:endParaRPr dirty="0">
              <a:solidFill>
                <a:schemeClr val="lt1"/>
              </a:solidFill>
            </a:endParaRPr>
          </a:p>
          <a:p>
            <a:pPr marL="1087949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n" dirty="0">
                <a:solidFill>
                  <a:schemeClr val="lt1"/>
                </a:solidFill>
              </a:rPr>
              <a:t>contain only letters, digits or _</a:t>
            </a:r>
            <a:endParaRPr dirty="0">
              <a:solidFill>
                <a:schemeClr val="lt1"/>
              </a:solidFill>
            </a:endParaRPr>
          </a:p>
          <a:p>
            <a:pPr marL="478364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n" sz="2400" b="1" dirty="0">
                <a:solidFill>
                  <a:schemeClr val="lt1"/>
                </a:solidFill>
              </a:rPr>
              <a:t>variables have types</a:t>
            </a:r>
            <a:r>
              <a:rPr lang="en" sz="2400" dirty="0">
                <a:solidFill>
                  <a:schemeClr val="lt1"/>
                </a:solidFill>
              </a:rPr>
              <a:t> (a variable has the type of the value assigned to it)</a:t>
            </a:r>
            <a:endParaRPr sz="2400" dirty="0">
              <a:solidFill>
                <a:schemeClr val="l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SzPts val="1000"/>
              <a:buNone/>
            </a:pPr>
            <a:r>
              <a:rPr lang="en" b="1" dirty="0">
                <a:solidFill>
                  <a:srgbClr val="00B050"/>
                </a:solidFill>
              </a:rPr>
              <a:t>Tip</a:t>
            </a:r>
            <a:r>
              <a:rPr lang="en" dirty="0">
                <a:solidFill>
                  <a:srgbClr val="00B050"/>
                </a:solidFill>
              </a:rPr>
              <a:t>: use meaningful variable names !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216" name="Google Shape;216;p36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182"/>
          <a:stretch/>
        </p:blipFill>
        <p:spPr>
          <a:xfrm>
            <a:off x="6325685" y="1854684"/>
            <a:ext cx="6533550" cy="4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6"/>
          <p:cNvCxnSpPr>
            <a:cxnSpLocks/>
          </p:cNvCxnSpPr>
          <p:nvPr/>
        </p:nvCxnSpPr>
        <p:spPr>
          <a:xfrm>
            <a:off x="2785241" y="2459421"/>
            <a:ext cx="4319752" cy="53875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18" name="Google Shape;218;p36"/>
          <p:cNvCxnSpPr>
            <a:cxnSpLocks/>
          </p:cNvCxnSpPr>
          <p:nvPr/>
        </p:nvCxnSpPr>
        <p:spPr>
          <a:xfrm>
            <a:off x="2785241" y="2442734"/>
            <a:ext cx="4319752" cy="76292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19" name="Google Shape;219;p36"/>
          <p:cNvCxnSpPr>
            <a:cxnSpLocks/>
          </p:cNvCxnSpPr>
          <p:nvPr/>
        </p:nvCxnSpPr>
        <p:spPr>
          <a:xfrm>
            <a:off x="2785241" y="2459421"/>
            <a:ext cx="4319752" cy="96957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236333" y="648181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dirty="0"/>
              <a:t>Python Function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184733" y="2003716"/>
            <a:ext cx="6657600" cy="20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"/>
              <a:buNone/>
            </a:pPr>
            <a:r>
              <a:rPr lang="en-US" sz="2400" dirty="0"/>
              <a:t>In Python, we can use the built-in function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 sz="2400" dirty="0"/>
              <a:t>to display objects/values in the shell. </a:t>
            </a:r>
          </a:p>
          <a:p>
            <a:pPr marL="152396" indent="0">
              <a:lnSpc>
                <a:spcPct val="115000"/>
              </a:lnSpc>
              <a:spcBef>
                <a:spcPts val="0"/>
              </a:spcBef>
              <a:buSzPts val="250"/>
              <a:buNone/>
            </a:pPr>
            <a:endParaRPr sz="2400" dirty="0"/>
          </a:p>
          <a:p>
            <a:pPr marL="152396" indent="0">
              <a:lnSpc>
                <a:spcPct val="115000"/>
              </a:lnSpc>
              <a:spcBef>
                <a:spcPts val="0"/>
              </a:spcBef>
              <a:buSzPts val="250"/>
              <a:buNone/>
            </a:pPr>
            <a:r>
              <a:rPr lang="en" sz="2400" dirty="0"/>
              <a:t>In particular, we can use  </a:t>
            </a:r>
            <a:r>
              <a:rPr lang="en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2400" dirty="0"/>
              <a:t> to display the value of program variables.</a:t>
            </a:r>
            <a:endParaRPr sz="2400" dirty="0"/>
          </a:p>
          <a:p>
            <a:pPr marL="152396" indent="0">
              <a:lnSpc>
                <a:spcPct val="115000"/>
              </a:lnSpc>
              <a:spcBef>
                <a:spcPts val="0"/>
              </a:spcBef>
              <a:buSzPct val="47619"/>
              <a:buNone/>
            </a:pPr>
            <a:endParaRPr sz="600" dirty="0"/>
          </a:p>
          <a:p>
            <a:pPr marL="152396" indent="0">
              <a:lnSpc>
                <a:spcPct val="115000"/>
              </a:lnSpc>
              <a:spcBef>
                <a:spcPts val="0"/>
              </a:spcBef>
              <a:buSzPct val="47619"/>
              <a:buNone/>
            </a:pPr>
            <a:endParaRPr sz="600" dirty="0"/>
          </a:p>
          <a:p>
            <a:pPr marL="186262" indent="0">
              <a:spcBef>
                <a:spcPts val="1067"/>
              </a:spcBef>
              <a:buSzPct val="100000"/>
              <a:buNone/>
            </a:pPr>
            <a:endParaRPr sz="600" dirty="0"/>
          </a:p>
        </p:txBody>
      </p:sp>
      <p:pic>
        <p:nvPicPr>
          <p:cNvPr id="226" name="Google Shape;226;p37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1197" y="1537618"/>
            <a:ext cx="5690803" cy="46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>
            <a:off x="236333" y="4645467"/>
            <a:ext cx="5996000" cy="141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92500"/>
          </a:bodyPr>
          <a:lstStyle/>
          <a:p>
            <a:pPr marL="152396" indent="0">
              <a:lnSpc>
                <a:spcPct val="115000"/>
              </a:lnSpc>
              <a:spcBef>
                <a:spcPts val="0"/>
              </a:spcBef>
              <a:buSzPct val="27777"/>
              <a:buNone/>
            </a:pPr>
            <a:r>
              <a:rPr lang="en" b="1" dirty="0">
                <a:solidFill>
                  <a:srgbClr val="FF0000"/>
                </a:solidFill>
              </a:rPr>
              <a:t>TO DO: </a:t>
            </a:r>
            <a:r>
              <a:rPr lang="en" dirty="0"/>
              <a:t>run this code with and without </a:t>
            </a:r>
            <a:endParaRPr dirty="0"/>
          </a:p>
          <a:p>
            <a:pPr marL="152396" indent="0">
              <a:lnSpc>
                <a:spcPct val="115000"/>
              </a:lnSpc>
              <a:spcBef>
                <a:spcPts val="0"/>
              </a:spcBef>
              <a:buSzPct val="27777"/>
              <a:buNone/>
            </a:pPr>
            <a:r>
              <a:rPr lang="en" dirty="0"/>
              <a:t>              the 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lang="en" dirty="0"/>
              <a:t> statements.</a:t>
            </a:r>
            <a:endParaRPr dirty="0"/>
          </a:p>
          <a:p>
            <a:pPr marL="152396" indent="0">
              <a:lnSpc>
                <a:spcPct val="115000"/>
              </a:lnSpc>
              <a:spcBef>
                <a:spcPts val="0"/>
              </a:spcBef>
              <a:buSzPct val="47619"/>
              <a:buNone/>
            </a:pPr>
            <a:endParaRPr sz="1600" dirty="0"/>
          </a:p>
          <a:p>
            <a:pPr marL="186262" indent="0">
              <a:spcBef>
                <a:spcPts val="1067"/>
              </a:spcBef>
              <a:buSzPct val="100000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C564-D7D0-EAE1-CFF6-7E8A567E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Agenda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ADBB-E078-1FA5-7E36-B40F852A1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TA Introductions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Logistics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Introduction to Wing 101 IDE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Programming concepts: types, variables, operators, expressions, errors </a:t>
            </a:r>
            <a:endParaRPr lang="en-CA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Practice problems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Questions?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4555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Programming Concepts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8B2DC-D4E7-E27D-C03C-B762658A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i="1" dirty="0">
                <a:solidFill>
                  <a:schemeClr val="accent2"/>
                </a:solidFill>
              </a:rPr>
              <a:t>Operators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82385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179300" y="1601667"/>
            <a:ext cx="11906400" cy="5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495296" indent="-3429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2000" dirty="0">
                <a:solidFill>
                  <a:schemeClr val="lt1"/>
                </a:solidFill>
              </a:rPr>
              <a:t>Operators are programming constructs that generally behave like functions. </a:t>
            </a:r>
            <a:endParaRPr sz="2000" dirty="0">
              <a:solidFill>
                <a:schemeClr val="lt1"/>
              </a:solidFill>
            </a:endParaRPr>
          </a:p>
          <a:p>
            <a:pPr marL="495296" indent="-3429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2000" dirty="0">
                <a:solidFill>
                  <a:schemeClr val="lt1"/>
                </a:solidFill>
              </a:rPr>
              <a:t>An operator is, generally, represented by a symbol, e.g.: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2000" b="1" dirty="0">
                <a:solidFill>
                  <a:schemeClr val="lt1"/>
                </a:solidFill>
              </a:rPr>
              <a:t>,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2000" b="1" dirty="0">
                <a:solidFill>
                  <a:schemeClr val="lt1"/>
                </a:solidFill>
              </a:rPr>
              <a:t>,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2000" b="1" dirty="0">
                <a:solidFill>
                  <a:schemeClr val="lt1"/>
                </a:solidFill>
              </a:rPr>
              <a:t>,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sz="2000" b="1" dirty="0">
                <a:solidFill>
                  <a:schemeClr val="lt1"/>
                </a:solidFill>
              </a:rPr>
              <a:t>,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2000" b="1" dirty="0">
                <a:solidFill>
                  <a:schemeClr val="lt1"/>
                </a:solidFill>
              </a:rPr>
              <a:t>, 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2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00" b="1" dirty="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2000" dirty="0">
                <a:solidFill>
                  <a:schemeClr val="lt1"/>
                </a:solidFill>
              </a:rPr>
              <a:t> </a:t>
            </a:r>
            <a:endParaRPr sz="2000" b="1" dirty="0">
              <a:solidFill>
                <a:schemeClr val="lt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b="1" dirty="0"/>
          </a:p>
          <a:p>
            <a:pPr marL="11853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endParaRPr sz="2400" dirty="0"/>
          </a:p>
        </p:txBody>
      </p:sp>
      <p:pic>
        <p:nvPicPr>
          <p:cNvPr id="240" name="Google Shape;240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4423"/>
          <a:stretch/>
        </p:blipFill>
        <p:spPr>
          <a:xfrm>
            <a:off x="8426465" y="4558366"/>
            <a:ext cx="335840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0947" b="43964"/>
          <a:stretch/>
        </p:blipFill>
        <p:spPr>
          <a:xfrm>
            <a:off x="8426467" y="3890600"/>
            <a:ext cx="3358413" cy="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321704" y="3429000"/>
            <a:ext cx="1632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 of Python operators</a:t>
            </a:r>
            <a:endParaRPr sz="20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endParaRPr sz="20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1CB6E-5D30-0C99-E155-2460EFD2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70" y="6054527"/>
            <a:ext cx="2448267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ABF57D-B404-4862-C331-8A607E249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952" y="5342501"/>
            <a:ext cx="3229426" cy="50489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C99A83-0FF5-08B0-7477-E031CFFD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Operators - Basics</a:t>
            </a:r>
          </a:p>
        </p:txBody>
      </p:sp>
      <p:graphicFrame>
        <p:nvGraphicFramePr>
          <p:cNvPr id="2" name="Google Shape;243;p39">
            <a:extLst>
              <a:ext uri="{FF2B5EF4-FFF2-40B4-BE49-F238E27FC236}">
                <a16:creationId xmlns:a16="http://schemas.microsoft.com/office/drawing/2014/main" id="{16FBEF87-814F-2D0A-471A-ADBEA2210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876800"/>
              </p:ext>
            </p:extLst>
          </p:nvPr>
        </p:nvGraphicFramePr>
        <p:xfrm>
          <a:off x="2096907" y="3006852"/>
          <a:ext cx="6329557" cy="35741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41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2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Type</a:t>
                      </a:r>
                      <a:endParaRPr sz="1600" b="1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Name</a:t>
                      </a:r>
                      <a:endParaRPr sz="1600" b="1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Symbol</a:t>
                      </a:r>
                      <a:endParaRPr sz="1600" b="1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Operand Data Type(s) </a:t>
                      </a:r>
                      <a:endParaRPr sz="1600" b="1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Arity</a:t>
                      </a:r>
                      <a:endParaRPr sz="1600" b="1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1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FF00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arithmetic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integer division</a:t>
                      </a:r>
                      <a:endParaRPr sz="13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//</a:t>
                      </a:r>
                      <a:endParaRPr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Number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00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arithmetic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modulo</a:t>
                      </a:r>
                      <a:endParaRPr sz="13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%</a:t>
                      </a:r>
                      <a:endParaRPr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Number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1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12AFB4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relational </a:t>
                      </a:r>
                      <a:endParaRPr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less than </a:t>
                      </a:r>
                      <a:endParaRPr sz="13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&lt; </a:t>
                      </a:r>
                      <a:endParaRPr sz="13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various types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1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logical </a:t>
                      </a:r>
                      <a:endParaRPr sz="1300">
                        <a:solidFill>
                          <a:srgbClr val="FF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logical conjunction</a:t>
                      </a:r>
                      <a:endParaRPr sz="13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and</a:t>
                      </a:r>
                      <a:endParaRPr sz="1300" b="1">
                        <a:solidFill>
                          <a:srgbClr val="007EE5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all  data types</a:t>
                      </a:r>
                      <a:endParaRPr sz="1300" b="1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sz="1300" b="1" dirty="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247;p39">
            <a:extLst>
              <a:ext uri="{FF2B5EF4-FFF2-40B4-BE49-F238E27FC236}">
                <a16:creationId xmlns:a16="http://schemas.microsoft.com/office/drawing/2014/main" id="{5E4428C4-47B1-723C-C858-9B588F0988C4}"/>
              </a:ext>
            </a:extLst>
          </p:cNvPr>
          <p:cNvSpPr txBox="1"/>
          <p:nvPr/>
        </p:nvSpPr>
        <p:spPr>
          <a:xfrm>
            <a:off x="471622" y="4892757"/>
            <a:ext cx="1445479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not worry about these 2 for now</a:t>
            </a:r>
            <a:endParaRPr b="1" dirty="0">
              <a:solidFill>
                <a:schemeClr val="tx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E9E9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37100" y="670248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sz="4800" dirty="0"/>
              <a:t>Expressions</a:t>
            </a:r>
            <a:endParaRPr sz="4800"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37100" y="1625200"/>
            <a:ext cx="12023066" cy="11285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584197" indent="-4572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r>
              <a:rPr lang="en" dirty="0">
                <a:solidFill>
                  <a:schemeClr val="lt1"/>
                </a:solidFill>
              </a:rPr>
              <a:t>An </a:t>
            </a:r>
            <a:r>
              <a:rPr lang="en" b="1" i="1" dirty="0">
                <a:solidFill>
                  <a:schemeClr val="lt1"/>
                </a:solidFill>
              </a:rPr>
              <a:t>expression</a:t>
            </a:r>
            <a:r>
              <a:rPr lang="en" dirty="0">
                <a:solidFill>
                  <a:schemeClr val="lt1"/>
                </a:solidFill>
              </a:rPr>
              <a:t> is a combination of values (literals), variables, operators, and parentheses.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Google Shape;255;p40">
            <a:extLst>
              <a:ext uri="{FF2B5EF4-FFF2-40B4-BE49-F238E27FC236}">
                <a16:creationId xmlns:a16="http://schemas.microsoft.com/office/drawing/2014/main" id="{795D793C-4F3D-239E-1BFF-C39D8D67F8B8}"/>
              </a:ext>
            </a:extLst>
          </p:cNvPr>
          <p:cNvSpPr txBox="1">
            <a:spLocks/>
          </p:cNvSpPr>
          <p:nvPr/>
        </p:nvSpPr>
        <p:spPr>
          <a:xfrm>
            <a:off x="337100" y="2753710"/>
            <a:ext cx="4881478" cy="40960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indent="-457200">
              <a:lnSpc>
                <a:spcPct val="105000"/>
              </a:lnSpc>
              <a:spcBef>
                <a:spcPts val="0"/>
              </a:spcBef>
              <a:buClr>
                <a:schemeClr val="lt1"/>
              </a:buClr>
              <a:buSzPts val="1750"/>
            </a:pPr>
            <a:r>
              <a:rPr lang="en-US" dirty="0">
                <a:solidFill>
                  <a:schemeClr val="lt1"/>
                </a:solidFill>
              </a:rPr>
              <a:t>An </a:t>
            </a:r>
            <a:r>
              <a:rPr lang="en-US" b="1" i="1" dirty="0">
                <a:solidFill>
                  <a:schemeClr val="lt1"/>
                </a:solidFill>
              </a:rPr>
              <a:t>arithmetic expression</a:t>
            </a:r>
            <a:r>
              <a:rPr lang="en-US" dirty="0">
                <a:solidFill>
                  <a:schemeClr val="lt1"/>
                </a:solidFill>
              </a:rPr>
              <a:t> is an expression that contains numerical values, arithmetic operators and parentheses.</a:t>
            </a:r>
          </a:p>
          <a:p>
            <a:pPr marL="1031875" lvl="1" indent="-457200">
              <a:lnSpc>
                <a:spcPct val="105000"/>
              </a:lnSpc>
              <a:spcBef>
                <a:spcPts val="0"/>
              </a:spcBef>
              <a:buClr>
                <a:srgbClr val="FF00FF"/>
              </a:buClr>
              <a:buSzPts val="1750"/>
            </a:pPr>
            <a:r>
              <a:rPr lang="en-US" sz="2800" dirty="0">
                <a:solidFill>
                  <a:srgbClr val="FF00FF"/>
                </a:solidFill>
              </a:rPr>
              <a:t>The operators in an </a:t>
            </a:r>
            <a:r>
              <a:rPr lang="en-US" sz="2800" b="1" dirty="0">
                <a:solidFill>
                  <a:srgbClr val="FF00FF"/>
                </a:solidFill>
              </a:rPr>
              <a:t>un-parenthesized </a:t>
            </a:r>
            <a:r>
              <a:rPr lang="en-US" sz="2800" dirty="0">
                <a:solidFill>
                  <a:srgbClr val="FF00FF"/>
                </a:solidFill>
              </a:rPr>
              <a:t>arithmetic expression are evaluated in </a:t>
            </a:r>
            <a:r>
              <a:rPr lang="en-US" sz="2800" b="1" dirty="0">
                <a:solidFill>
                  <a:srgbClr val="FF00FF"/>
                </a:solidFill>
              </a:rPr>
              <a:t>order of precedence.</a:t>
            </a:r>
          </a:p>
        </p:txBody>
      </p:sp>
      <p:graphicFrame>
        <p:nvGraphicFramePr>
          <p:cNvPr id="3" name="Google Shape;256;p40">
            <a:extLst>
              <a:ext uri="{FF2B5EF4-FFF2-40B4-BE49-F238E27FC236}">
                <a16:creationId xmlns:a16="http://schemas.microsoft.com/office/drawing/2014/main" id="{0EE8EB17-B704-DD81-0EF5-2D03C0E10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51840"/>
              </p:ext>
            </p:extLst>
          </p:nvPr>
        </p:nvGraphicFramePr>
        <p:xfrm>
          <a:off x="5218578" y="2426969"/>
          <a:ext cx="2674691" cy="37607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1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</a:rPr>
                        <a:t>Python Operator</a:t>
                      </a:r>
                      <a:endParaRPr sz="1400" b="1">
                        <a:solidFill>
                          <a:srgbClr val="017EE5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</a:rPr>
                        <a:t>(symbol)</a:t>
                      </a:r>
                      <a:endParaRPr sz="1400" b="1">
                        <a:solidFill>
                          <a:srgbClr val="017EE5"/>
                        </a:solidFill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Name </a:t>
                      </a:r>
                      <a:endParaRPr sz="1400" b="1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(Operation)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addition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subtraction 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 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multiplication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**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exponentiation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division</a:t>
                      </a:r>
                      <a:endParaRPr sz="1400" b="1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integer division</a:t>
                      </a:r>
                      <a:endParaRPr sz="1400" b="1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37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</a:t>
                      </a:r>
                      <a:endParaRPr sz="1400" b="1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modulo (remainder)</a:t>
                      </a:r>
                      <a:endParaRPr sz="1400" b="1" dirty="0"/>
                    </a:p>
                  </a:txBody>
                  <a:tcPr marL="63500" marR="63500" marT="63500" marB="63500">
                    <a:lnL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Google Shape;254;p40">
            <a:extLst>
              <a:ext uri="{FF2B5EF4-FFF2-40B4-BE49-F238E27FC236}">
                <a16:creationId xmlns:a16="http://schemas.microsoft.com/office/drawing/2014/main" id="{3BD36407-1EE7-1A70-79D7-A1DE6A9FF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476355"/>
              </p:ext>
            </p:extLst>
          </p:nvPr>
        </p:nvGraphicFramePr>
        <p:xfrm>
          <a:off x="8166538" y="2283532"/>
          <a:ext cx="3878317" cy="45623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33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</a:rPr>
                        <a:t>Python Examples of Simple Arithmetic Expressions</a:t>
                      </a:r>
                      <a:endParaRPr sz="14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English description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Result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 + 3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11 plus 3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14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5 - 19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5 minus 19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-14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 * 4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7 multiplied by 4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28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** 5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2 to the power of 5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32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/ 2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9 divided by 2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4.5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// 2</a:t>
                      </a:r>
                      <a:endParaRPr sz="1400" b="1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9 divided by 2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4</a:t>
                      </a:r>
                      <a:endParaRPr sz="1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2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9 % 2</a:t>
                      </a:r>
                      <a:endParaRPr sz="1400" b="1" dirty="0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9 mod 2</a:t>
                      </a:r>
                      <a:endParaRPr sz="1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2C2F-A310-7BDA-DA78-89BB09D1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Arithmetic Expressions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7747-F924-EA94-F8E4-288DE5A4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53000" cy="4835479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/>
              <a:t>Arithmetic expressions follow the same rules learned in math class!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-US" dirty="0"/>
              <a:t>The operators in an un-parenthesized expression are evaluated in order of precedence.</a:t>
            </a:r>
          </a:p>
        </p:txBody>
      </p:sp>
      <p:pic>
        <p:nvPicPr>
          <p:cNvPr id="5" name="Google Shape;179;p8">
            <a:extLst>
              <a:ext uri="{FF2B5EF4-FFF2-40B4-BE49-F238E27FC236}">
                <a16:creationId xmlns:a16="http://schemas.microsoft.com/office/drawing/2014/main" id="{DFEC0546-82B0-2CBB-3E2E-2417B13520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5627" y="803714"/>
            <a:ext cx="5286373" cy="382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0;p8" descr="Table&#10;&#10;Description automatically generated">
            <a:extLst>
              <a:ext uri="{FF2B5EF4-FFF2-40B4-BE49-F238E27FC236}">
                <a16:creationId xmlns:a16="http://schemas.microsoft.com/office/drawing/2014/main" id="{E25F78CB-769C-2838-632A-246A1668D9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2825" y="4343400"/>
            <a:ext cx="3333750" cy="2317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14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179300" y="780448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sz="4800" dirty="0"/>
              <a:t>Operator Precedence</a:t>
            </a:r>
            <a:endParaRPr sz="4800"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1"/>
          </p:nvPr>
        </p:nvSpPr>
        <p:spPr>
          <a:xfrm>
            <a:off x="280900" y="1708900"/>
            <a:ext cx="7552400" cy="49231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lt1"/>
                </a:solidFill>
              </a:rPr>
              <a:t>Operator precedence</a:t>
            </a:r>
            <a:r>
              <a:rPr lang="en" sz="2400" dirty="0">
                <a:solidFill>
                  <a:schemeClr val="lt1"/>
                </a:solidFill>
              </a:rPr>
              <a:t>, or the </a:t>
            </a:r>
            <a:r>
              <a:rPr lang="en" sz="2400" b="1" dirty="0">
                <a:solidFill>
                  <a:schemeClr val="lt1"/>
                </a:solidFill>
              </a:rPr>
              <a:t>order of operations</a:t>
            </a:r>
            <a:r>
              <a:rPr lang="en" sz="2400" dirty="0">
                <a:solidFill>
                  <a:schemeClr val="lt1"/>
                </a:solidFill>
              </a:rPr>
              <a:t>,  is a collection of rules about which actions to perform first in order to evaluate a given expression.</a:t>
            </a:r>
            <a:endParaRPr sz="2400" dirty="0">
              <a:solidFill>
                <a:schemeClr val="lt1"/>
              </a:solidFill>
            </a:endParaRPr>
          </a:p>
          <a:p>
            <a:pPr marL="609585" indent="0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495296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2400" dirty="0">
                <a:solidFill>
                  <a:schemeClr val="lt1"/>
                </a:solidFill>
              </a:rPr>
              <a:t>For example, in all programming languages, the arithmetic operators, e.g., multiplication, division, integer division, modulo, addition, subtraction,    are evaluated according to the order of precedence of their corresponding math operators.</a:t>
            </a:r>
            <a:endParaRPr sz="2400" dirty="0">
              <a:solidFill>
                <a:schemeClr val="lt1"/>
              </a:solidFill>
            </a:endParaRPr>
          </a:p>
          <a:p>
            <a:pPr marL="952485" indent="-342900">
              <a:lnSpc>
                <a:spcPct val="100000"/>
              </a:lnSpc>
              <a:spcBef>
                <a:spcPts val="0"/>
              </a:spcBef>
            </a:pPr>
            <a:endParaRPr sz="2400" dirty="0">
              <a:solidFill>
                <a:schemeClr val="lt1"/>
              </a:solidFill>
            </a:endParaRPr>
          </a:p>
          <a:p>
            <a:pPr marL="1104881" lvl="1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800"/>
            </a:pPr>
            <a:r>
              <a:rPr lang="en" b="1" dirty="0">
                <a:solidFill>
                  <a:srgbClr val="FF0000"/>
                </a:solidFill>
              </a:rPr>
              <a:t>Precedence rules for other operators, e.g., relational operators, are language-dependent !</a:t>
            </a:r>
            <a:endParaRPr b="1" dirty="0">
              <a:solidFill>
                <a:srgbClr val="FF0000"/>
              </a:solidFill>
            </a:endParaRPr>
          </a:p>
          <a:p>
            <a:pPr marL="11853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63" name="Google Shape;263;p4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17403"/>
          <a:stretch/>
        </p:blipFill>
        <p:spPr>
          <a:xfrm>
            <a:off x="8153700" y="5421552"/>
            <a:ext cx="3465633" cy="65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41"/>
          <p:cNvGraphicFramePr/>
          <p:nvPr>
            <p:extLst>
              <p:ext uri="{D42A27DB-BD31-4B8C-83A1-F6EECF244321}">
                <p14:modId xmlns:p14="http://schemas.microsoft.com/office/powerpoint/2010/main" val="276279419"/>
              </p:ext>
            </p:extLst>
          </p:nvPr>
        </p:nvGraphicFramePr>
        <p:xfrm>
          <a:off x="8153700" y="1108448"/>
          <a:ext cx="3757400" cy="38136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9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8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/>
                        <a:t>Operator</a:t>
                      </a:r>
                      <a:endParaRPr sz="2000" b="1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Precedence</a:t>
                      </a:r>
                      <a:endParaRPr sz="20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**</a:t>
                      </a:r>
                      <a:endParaRPr sz="20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highest</a:t>
                      </a:r>
                      <a:endParaRPr sz="20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- (negation)</a:t>
                      </a:r>
                      <a:endParaRPr sz="20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*, /, //, %</a:t>
                      </a:r>
                      <a:endParaRPr sz="20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+, -</a:t>
                      </a:r>
                      <a:endParaRPr sz="20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lowest</a:t>
                      </a:r>
                      <a:endParaRPr sz="20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2C2F-A310-7BDA-DA78-89BB09D1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Give it a try! Arithmetic Operation Examples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7747-F924-EA94-F8E4-288DE5A4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05275" cy="4835479"/>
          </a:xfrm>
        </p:spPr>
        <p:txBody>
          <a:bodyPr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Integer division: </a:t>
            </a:r>
            <a:r>
              <a:rPr lang="en-CA" dirty="0">
                <a:latin typeface="Courier New"/>
                <a:ea typeface="Courier New"/>
                <a:cs typeface="Courier New"/>
                <a:sym typeface="Courier New"/>
              </a:rPr>
              <a:t>//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Modulo: </a:t>
            </a:r>
            <a:r>
              <a:rPr lang="en-CA" dirty="0">
                <a:latin typeface="Courier New"/>
                <a:ea typeface="Courier New"/>
                <a:cs typeface="Courier New"/>
                <a:sym typeface="Courier New"/>
              </a:rPr>
              <a:t>%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Arithmetic Precedence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</p:txBody>
      </p:sp>
      <p:pic>
        <p:nvPicPr>
          <p:cNvPr id="4" name="Google Shape;187;p9" descr="Text&#10;&#10;Description automatically generated">
            <a:extLst>
              <a:ext uri="{FF2B5EF4-FFF2-40B4-BE49-F238E27FC236}">
                <a16:creationId xmlns:a16="http://schemas.microsoft.com/office/drawing/2014/main" id="{84FB1B5E-3325-7479-C7D1-AE32FD4A7A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4423"/>
          <a:stretch/>
        </p:blipFill>
        <p:spPr>
          <a:xfrm>
            <a:off x="6485051" y="3256322"/>
            <a:ext cx="3556000" cy="70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8;p9" descr="Text&#10;&#10;Description automatically generated">
            <a:extLst>
              <a:ext uri="{FF2B5EF4-FFF2-40B4-BE49-F238E27FC236}">
                <a16:creationId xmlns:a16="http://schemas.microsoft.com/office/drawing/2014/main" id="{D0D72E5C-D215-F5F7-5A66-6337EDE1E9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947" b="43964"/>
          <a:stretch/>
        </p:blipFill>
        <p:spPr>
          <a:xfrm>
            <a:off x="6469176" y="1785720"/>
            <a:ext cx="3556000" cy="69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9;p9" descr="Text&#10;&#10;Description automatically generated">
            <a:extLst>
              <a:ext uri="{FF2B5EF4-FFF2-40B4-BE49-F238E27FC236}">
                <a16:creationId xmlns:a16="http://schemas.microsoft.com/office/drawing/2014/main" id="{54C2C41D-4075-CB02-EA8D-D984D57A3A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7403"/>
          <a:stretch/>
        </p:blipFill>
        <p:spPr>
          <a:xfrm>
            <a:off x="6485051" y="5164015"/>
            <a:ext cx="3556000" cy="67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119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F96C-AC90-2610-1833-A16E9BFD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94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" dirty="0"/>
              <a:t>Augmented Operators in Python</a:t>
            </a:r>
            <a:endParaRPr lang="en-CA" dirty="0"/>
          </a:p>
        </p:txBody>
      </p:sp>
      <p:pic>
        <p:nvPicPr>
          <p:cNvPr id="6" name="Google Shape;270;p42">
            <a:extLst>
              <a:ext uri="{FF2B5EF4-FFF2-40B4-BE49-F238E27FC236}">
                <a16:creationId xmlns:a16="http://schemas.microsoft.com/office/drawing/2014/main" id="{14E3F14D-2F80-F13A-C085-BD31B4DA5F9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2469" t="11432" r="32110" b="6968"/>
          <a:stretch/>
        </p:blipFill>
        <p:spPr>
          <a:xfrm>
            <a:off x="3827331" y="1313372"/>
            <a:ext cx="4537338" cy="5216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5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Programming Concepts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8B2DC-D4E7-E27D-C03C-B762658A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i="1" dirty="0">
                <a:solidFill>
                  <a:schemeClr val="accent2"/>
                </a:solidFill>
              </a:rPr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47385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149301" y="532404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sz="4800" dirty="0"/>
              <a:t>Error Types</a:t>
            </a:r>
            <a:r>
              <a:rPr lang="en" sz="4800" baseline="30000" dirty="0"/>
              <a:t>1</a:t>
            </a:r>
            <a:endParaRPr sz="4800" dirty="0"/>
          </a:p>
        </p:txBody>
      </p:sp>
      <p:graphicFrame>
        <p:nvGraphicFramePr>
          <p:cNvPr id="282" name="Google Shape;282;p44"/>
          <p:cNvGraphicFramePr/>
          <p:nvPr>
            <p:extLst>
              <p:ext uri="{D42A27DB-BD31-4B8C-83A1-F6EECF244321}">
                <p14:modId xmlns:p14="http://schemas.microsoft.com/office/powerpoint/2010/main" val="730113542"/>
              </p:ext>
            </p:extLst>
          </p:nvPr>
        </p:nvGraphicFramePr>
        <p:xfrm>
          <a:off x="149301" y="1310794"/>
          <a:ext cx="11868100" cy="53542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6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chemeClr val="lt1"/>
                          </a:solidFill>
                        </a:rPr>
                        <a:t>Name</a:t>
                      </a:r>
                      <a:endParaRPr sz="25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2500" b="1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lt1"/>
                          </a:solidFill>
                        </a:rPr>
                        <a:t>Timing</a:t>
                      </a:r>
                      <a:endParaRPr sz="2500" b="1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chemeClr val="lt1"/>
                          </a:solidFill>
                        </a:rPr>
                        <a:t>Python Examples</a:t>
                      </a:r>
                      <a:endParaRPr sz="25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8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</a:rPr>
                        <a:t>Syntax error</a:t>
                      </a:r>
                      <a:endParaRPr sz="1700" b="1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</a:rPr>
                        <a:t>An error due to the code not being syntactically valid (i.e., not obeying the grammar of the programming language)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</a:rPr>
                        <a:t>Usually discovered during compilation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(3 + 2 * 4</a:t>
                      </a:r>
                      <a:endParaRPr sz="17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Syntax Error: unmatched ')’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Expression 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(3 + 2 * 4</a:t>
                      </a:r>
                      <a:r>
                        <a:rPr lang="en" sz="1700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contains an open parenthesis but not a corresponding close parenthesis</a:t>
                      </a:r>
                      <a:r>
                        <a:rPr lang="en" sz="17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17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</a:rPr>
                        <a:t>Semantic error</a:t>
                      </a:r>
                      <a:endParaRPr sz="1700" b="1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An error due to the code not following the semantic rules of a programming language, e.g., when operators are used improperly or when an attempt is made to use a variable that has not yet been associated with a value, or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Usually discovered during compilation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"Hello" - 4</a:t>
                      </a:r>
                      <a:endParaRPr sz="1700" dirty="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TypeError: unsupported operand type(s) for -: 'str' and 'int’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Operator - cannot be applied to a string and an integer</a:t>
                      </a:r>
                      <a:endParaRPr sz="1700" dirty="0">
                        <a:solidFill>
                          <a:srgbClr val="00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a &gt; 5</a:t>
                      </a:r>
                      <a:endParaRPr sz="1700" dirty="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NameError: name 'a' is not defined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45"/>
          <p:cNvGraphicFramePr/>
          <p:nvPr>
            <p:extLst>
              <p:ext uri="{D42A27DB-BD31-4B8C-83A1-F6EECF244321}">
                <p14:modId xmlns:p14="http://schemas.microsoft.com/office/powerpoint/2010/main" val="2955815231"/>
              </p:ext>
            </p:extLst>
          </p:nvPr>
        </p:nvGraphicFramePr>
        <p:xfrm>
          <a:off x="149801" y="1196300"/>
          <a:ext cx="11917166" cy="53903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4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0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11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sz="25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bg1"/>
                          </a:solidFill>
                        </a:rPr>
                        <a:t>Definition</a:t>
                      </a:r>
                      <a:endParaRPr sz="25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bg1"/>
                          </a:solidFill>
                        </a:rPr>
                        <a:t>Timing</a:t>
                      </a:r>
                      <a:endParaRPr sz="25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dirty="0">
                          <a:solidFill>
                            <a:schemeClr val="bg1"/>
                          </a:solidFill>
                        </a:rPr>
                        <a:t>Python Examples</a:t>
                      </a:r>
                      <a:endParaRPr sz="25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68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Runtime Error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An error that occurs during the execution (runtime) of a program. 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Happens when the code is run, and may halt the execution of the program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a = 5</a:t>
                      </a:r>
                      <a:endParaRPr sz="1800" dirty="0">
                        <a:solidFill>
                          <a:schemeClr val="bg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b = 4 /(a - 5)</a:t>
                      </a:r>
                      <a:endParaRPr sz="1800" dirty="0">
                        <a:solidFill>
                          <a:schemeClr val="bg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ZeroDivisionError: division by zero</a:t>
                      </a:r>
                      <a:endParaRPr sz="1800" dirty="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198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Logical Error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An error that results from the code not conforming to its intended semantics due to, e.g., a formula being implemented incorrectly, a block of code being indented erroneously, the programmer misunderstanding and implementing incorrectly a requirement.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Happens when the code is run. May remain undiscovered.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duration_in_seconds =    </a:t>
                      </a:r>
                      <a:endParaRPr sz="1800" dirty="0">
                        <a:solidFill>
                          <a:schemeClr val="bg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duration_in_hours * 100</a:t>
                      </a:r>
                      <a:endParaRPr sz="1800" dirty="0">
                        <a:solidFill>
                          <a:schemeClr val="bg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bg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B0F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formula for converting hours into seconds is incorrect</a:t>
                      </a:r>
                      <a:endParaRPr sz="1800" dirty="0">
                        <a:solidFill>
                          <a:srgbClr val="00B0F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Google Shape;281;p44">
            <a:extLst>
              <a:ext uri="{FF2B5EF4-FFF2-40B4-BE49-F238E27FC236}">
                <a16:creationId xmlns:a16="http://schemas.microsoft.com/office/drawing/2014/main" id="{DC0A36A9-FC31-BF4E-D533-88ED3F82029E}"/>
              </a:ext>
            </a:extLst>
          </p:cNvPr>
          <p:cNvSpPr txBox="1">
            <a:spLocks/>
          </p:cNvSpPr>
          <p:nvPr/>
        </p:nvSpPr>
        <p:spPr>
          <a:xfrm>
            <a:off x="149301" y="532404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4444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-CA" sz="4800" dirty="0"/>
              <a:t>Error Types</a:t>
            </a:r>
            <a:r>
              <a:rPr lang="en-CA" sz="4800" baseline="30000" dirty="0"/>
              <a:t>2</a:t>
            </a:r>
            <a:endParaRPr lang="en-CA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EEE4-F81D-6EA9-B085-51C492DF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Introduction - 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FA53-9602-CB5D-5127-3207AE4C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7149"/>
            <a:ext cx="10515600" cy="222906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spcAft>
                <a:spcPts val="1200"/>
              </a:spcAft>
              <a:buFont typeface="Arial"/>
              <a:buNone/>
            </a:pPr>
            <a:r>
              <a:rPr lang="en-CA" b="1" dirty="0"/>
              <a:t>Ali Howidi</a:t>
            </a:r>
          </a:p>
          <a:p>
            <a:pPr marL="0" indent="0" algn="ctr">
              <a:spcAft>
                <a:spcPts val="1200"/>
              </a:spcAft>
              <a:buFont typeface="Arial"/>
              <a:buNone/>
            </a:pPr>
            <a:r>
              <a:rPr lang="en-CA" dirty="0"/>
              <a:t>(TUT# + TUT#)</a:t>
            </a:r>
          </a:p>
          <a:p>
            <a:pPr marL="0" indent="0" algn="ctr">
              <a:spcAft>
                <a:spcPts val="1200"/>
              </a:spcAft>
              <a:buFont typeface="Arial"/>
              <a:buNone/>
            </a:pPr>
            <a:r>
              <a:rPr lang="en-CA" sz="2800" b="1" dirty="0"/>
              <a:t>Current studies: </a:t>
            </a:r>
            <a:r>
              <a:rPr lang="en-CA" sz="2800" dirty="0"/>
              <a:t>Second year </a:t>
            </a:r>
            <a:r>
              <a:rPr lang="en-CA" sz="2800" dirty="0" err="1"/>
              <a:t>MASc</a:t>
            </a:r>
            <a:r>
              <a:rPr lang="en-CA" sz="2800" dirty="0"/>
              <a:t> BME student</a:t>
            </a:r>
            <a:endParaRPr lang="en-US" sz="2800" dirty="0"/>
          </a:p>
          <a:p>
            <a:pPr marL="0" indent="0" algn="ctr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 sz="2800" b="1" dirty="0"/>
              <a:t>Research/other interests: </a:t>
            </a:r>
            <a:r>
              <a:rPr lang="en-US" sz="2800" dirty="0"/>
              <a:t>Signal analysis and machine learning for </a:t>
            </a:r>
            <a:r>
              <a:rPr lang="en-US" sz="2800" dirty="0" err="1"/>
              <a:t>biosignals</a:t>
            </a:r>
            <a:endParaRPr lang="en-US" sz="2800" dirty="0"/>
          </a:p>
          <a:p>
            <a:endParaRPr lang="en-CA" dirty="0"/>
          </a:p>
        </p:txBody>
      </p:sp>
      <p:pic>
        <p:nvPicPr>
          <p:cNvPr id="4" name="Picture 3" descr="A person standing in a grassy area&#10;&#10;Description automatically generated with medium confidence">
            <a:extLst>
              <a:ext uri="{FF2B5EF4-FFF2-40B4-BE49-F238E27FC236}">
                <a16:creationId xmlns:a16="http://schemas.microsoft.com/office/drawing/2014/main" id="{71596063-3E6D-A9BF-F481-AB5134700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0" t="11323" r="38962" b="53571"/>
          <a:stretch/>
        </p:blipFill>
        <p:spPr>
          <a:xfrm>
            <a:off x="5225602" y="1901585"/>
            <a:ext cx="1740795" cy="177764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3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Practice Problems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8B2DC-D4E7-E27D-C03C-B762658A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69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FC86E-BEF9-BC5E-05A6-68066AEF0B7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135D-ECD7-3F1B-42EB-1FDE7CC81D8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247D74-F9FE-C7CB-17F1-C09FFCDD7FE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does the following code output?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18379-B823-E127-7BF2-F157F23AD4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4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Review Practice Problem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2E32-7D75-DD63-3E8D-2B60CD6A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What does the following code output?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5F416-2408-6720-CB56-A585020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13" y="3133612"/>
            <a:ext cx="1962424" cy="1619476"/>
          </a:xfrm>
          <a:prstGeom prst="rect">
            <a:avLst/>
          </a:prstGeom>
        </p:spPr>
      </p:pic>
      <p:sp>
        <p:nvSpPr>
          <p:cNvPr id="6" name="Google Shape;230;g10d82ff4df6_0_29">
            <a:extLst>
              <a:ext uri="{FF2B5EF4-FFF2-40B4-BE49-F238E27FC236}">
                <a16:creationId xmlns:a16="http://schemas.microsoft.com/office/drawing/2014/main" id="{BD13B4D4-1647-2E78-ADC1-0CBE191906C3}"/>
              </a:ext>
            </a:extLst>
          </p:cNvPr>
          <p:cNvSpPr txBox="1">
            <a:spLocks/>
          </p:cNvSpPr>
          <p:nvPr/>
        </p:nvSpPr>
        <p:spPr>
          <a:xfrm>
            <a:off x="6096000" y="3133612"/>
            <a:ext cx="3999900" cy="18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7.47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9 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5 4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6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 dirty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17371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8A1B9-1E2D-4F99-3EB9-DC3F8BA0BE1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511B6-161C-5817-43E8-6A912C87024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60918-D527-83D8-8869-C801107B04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does the following code output?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E72C0-422B-092E-63B6-B0CB6D09887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Review Practice Problem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2E32-7D75-DD63-3E8D-2B60CD6A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What does the following code output?</a:t>
            </a:r>
          </a:p>
          <a:p>
            <a:endParaRPr lang="en-CA" dirty="0"/>
          </a:p>
        </p:txBody>
      </p:sp>
      <p:sp>
        <p:nvSpPr>
          <p:cNvPr id="6" name="Google Shape;230;g10d82ff4df6_0_29">
            <a:extLst>
              <a:ext uri="{FF2B5EF4-FFF2-40B4-BE49-F238E27FC236}">
                <a16:creationId xmlns:a16="http://schemas.microsoft.com/office/drawing/2014/main" id="{BD13B4D4-1647-2E78-ADC1-0CBE191906C3}"/>
              </a:ext>
            </a:extLst>
          </p:cNvPr>
          <p:cNvSpPr txBox="1">
            <a:spLocks/>
          </p:cNvSpPr>
          <p:nvPr/>
        </p:nvSpPr>
        <p:spPr>
          <a:xfrm>
            <a:off x="6096000" y="3133612"/>
            <a:ext cx="3999900" cy="18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1 4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7 2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1 0</a:t>
            </a:r>
            <a:endParaRPr lang="en-US" b="1" dirty="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8 0.5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b="1" dirty="0"/>
              <a:t>None of the above</a:t>
            </a:r>
          </a:p>
        </p:txBody>
      </p:sp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2DBEC3B-71EE-2C25-C87A-B82EF965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99" y="2533387"/>
            <a:ext cx="181000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72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56AC7-9D1B-4BFD-C491-158C780D210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558B5-4568-7427-203B-8CE986F2FDC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FB62F-7663-A1FA-491C-827122BEA6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outcome of running this code?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63C8A9-F961-8008-BC44-A0516FBC74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10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Review Practice Problem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2E32-7D75-DD63-3E8D-2B60CD6A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What is the outcome of running this code?</a:t>
            </a:r>
          </a:p>
          <a:p>
            <a:endParaRPr lang="en-CA" dirty="0"/>
          </a:p>
        </p:txBody>
      </p:sp>
      <p:sp>
        <p:nvSpPr>
          <p:cNvPr id="6" name="Google Shape;230;g10d82ff4df6_0_29">
            <a:extLst>
              <a:ext uri="{FF2B5EF4-FFF2-40B4-BE49-F238E27FC236}">
                <a16:creationId xmlns:a16="http://schemas.microsoft.com/office/drawing/2014/main" id="{BD13B4D4-1647-2E78-ADC1-0CBE191906C3}"/>
              </a:ext>
            </a:extLst>
          </p:cNvPr>
          <p:cNvSpPr txBox="1">
            <a:spLocks/>
          </p:cNvSpPr>
          <p:nvPr/>
        </p:nvSpPr>
        <p:spPr>
          <a:xfrm>
            <a:off x="6096000" y="3133611"/>
            <a:ext cx="5091404" cy="2642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'This is midterm 1'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This is midterm 1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Logical error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Semantic error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B050"/>
                </a:solidFill>
              </a:rPr>
              <a:t>Syntax error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950B1-051F-6ED1-A796-F9258FA7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24" y="3864388"/>
            <a:ext cx="404869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0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F932B-E82E-972B-1A03-1B25F719DF5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81C2D-D7CC-1BC2-DCDE-214C6E0226B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498B36-BCA0-168F-56EF-626D9472841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outcome of running this code?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AF678-8617-844A-33D6-AD56901CC1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21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838200" y="727515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buSzPct val="100000"/>
            </a:pPr>
            <a:r>
              <a:rPr lang="en"/>
              <a:t>Practice Problem 4</a:t>
            </a:r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83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237061" indent="0">
              <a:spcBef>
                <a:spcPts val="0"/>
              </a:spcBef>
              <a:buNone/>
            </a:pPr>
            <a:r>
              <a:rPr lang="en" b="1" dirty="0"/>
              <a:t>What is the outcome of running this code?</a:t>
            </a:r>
            <a:endParaRPr dirty="0"/>
          </a:p>
          <a:p>
            <a:pPr marL="237061" indent="-50799">
              <a:buNone/>
            </a:pPr>
            <a:endParaRPr dirty="0"/>
          </a:p>
        </p:txBody>
      </p:sp>
      <p:sp>
        <p:nvSpPr>
          <p:cNvPr id="349" name="Google Shape;349;p53"/>
          <p:cNvSpPr txBox="1"/>
          <p:nvPr/>
        </p:nvSpPr>
        <p:spPr>
          <a:xfrm>
            <a:off x="6096000" y="3133611"/>
            <a:ext cx="5091600" cy="2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rmAutofit/>
          </a:bodyPr>
          <a:lstStyle/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logical error occurs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67" dirty="0"/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runtime error occurs</a:t>
            </a:r>
            <a:endParaRPr sz="1467" dirty="0"/>
          </a:p>
          <a:p>
            <a:pPr marL="609585" indent="-482588">
              <a:lnSpc>
                <a:spcPct val="90000"/>
              </a:lnSpc>
              <a:buClr>
                <a:srgbClr val="00B050"/>
              </a:buClr>
              <a:buSzPts val="2100"/>
              <a:buAutoNum type="alphaUcPeriod"/>
            </a:pPr>
            <a:r>
              <a:rPr lang="en" sz="2800" b="1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semantic error occurs</a:t>
            </a:r>
            <a:endParaRPr sz="1467" b="1" dirty="0">
              <a:solidFill>
                <a:srgbClr val="00B050"/>
              </a:solidFill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syntax error occurs</a:t>
            </a:r>
            <a:endParaRPr sz="1467" dirty="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7EE5"/>
              </a:buClr>
              <a:buSzPts val="2100"/>
            </a:pP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33" y="2839633"/>
            <a:ext cx="38354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8AA22-111D-B9E6-0147-72BF00A8C0F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387F7-93D7-1CDE-876C-6B671C7A5AD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6AB69-655A-9EE5-07B4-4F70272EAF5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outcome of running this code?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B86C9-A7E9-45F7-60DC-D95CF34F402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59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73B8-F25E-C90E-AA10-1A9A204B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400" dirty="0"/>
              <a:t>Tutorial Logistics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D9FF-34FF-1BC3-45F5-9D63F208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dirty="0"/>
              <a:t>Tutorials are for your benefit - no grading</a:t>
            </a: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sz="1800" dirty="0"/>
              <a:t>We will review previous weeks labs &amp; lecture content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dirty="0"/>
              <a:t>Be sure to ask lots of questions and have Python open. We are here to help you!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dirty="0"/>
              <a:t>Questions outside of tutorial time?</a:t>
            </a: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sz="1800" dirty="0"/>
              <a:t>Post to Piazza - all TAs/instructors and your peers can answer questions quickly</a:t>
            </a: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sz="1800" dirty="0"/>
              <a:t>Coffee Time – drop-in hours for 1on1 help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561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838200" y="727515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buSzPct val="100000"/>
            </a:pPr>
            <a:r>
              <a:rPr lang="en"/>
              <a:t>Practice Problem 5</a:t>
            </a:r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838200" y="1825627"/>
            <a:ext cx="105156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237061" indent="0">
              <a:spcBef>
                <a:spcPts val="0"/>
              </a:spcBef>
              <a:buNone/>
            </a:pPr>
            <a:r>
              <a:rPr lang="en" b="1" dirty="0"/>
              <a:t>What is the outcome of running this code?</a:t>
            </a:r>
            <a:endParaRPr dirty="0"/>
          </a:p>
          <a:p>
            <a:pPr marL="237061" indent="-50799">
              <a:buNone/>
            </a:pPr>
            <a:endParaRPr dirty="0"/>
          </a:p>
        </p:txBody>
      </p:sp>
      <p:sp>
        <p:nvSpPr>
          <p:cNvPr id="357" name="Google Shape;357;p54"/>
          <p:cNvSpPr txBox="1"/>
          <p:nvPr/>
        </p:nvSpPr>
        <p:spPr>
          <a:xfrm>
            <a:off x="6096000" y="3133611"/>
            <a:ext cx="5091600" cy="2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rmAutofit/>
          </a:bodyPr>
          <a:lstStyle/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logical error occurs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" sz="1467" dirty="0">
              <a:solidFill>
                <a:schemeClr val="dk1"/>
              </a:solidFill>
              <a:sym typeface="Courier New"/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latin typeface="Quattrocento Sans"/>
                <a:ea typeface="Quattrocento Sans"/>
                <a:cs typeface="Quattrocento Sans"/>
                <a:sym typeface="Quattrocento Sans"/>
              </a:rPr>
              <a:t>A runtime </a:t>
            </a:r>
            <a:r>
              <a:rPr lang="en" sz="2800">
                <a:latin typeface="Quattrocento Sans"/>
                <a:ea typeface="Quattrocento Sans"/>
                <a:cs typeface="Quattrocento Sans"/>
                <a:sym typeface="Quattrocento Sans"/>
              </a:rPr>
              <a:t>error occurs</a:t>
            </a:r>
            <a:endParaRPr lang="en" sz="1467" dirty="0">
              <a:sym typeface="Quattrocento Sans"/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b="1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</a:t>
            </a:r>
            <a:r>
              <a:rPr lang="en" sz="2800" b="1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semantic error occurs</a:t>
            </a:r>
            <a:endParaRPr sz="1467" b="1" dirty="0">
              <a:solidFill>
                <a:srgbClr val="00B050"/>
              </a:solidFill>
            </a:endParaRPr>
          </a:p>
          <a:p>
            <a:pPr marL="609585" indent="-482588">
              <a:lnSpc>
                <a:spcPct val="90000"/>
              </a:lnSpc>
              <a:buClr>
                <a:schemeClr val="dk1"/>
              </a:buClr>
              <a:buSzPts val="2100"/>
              <a:buAutoNum type="alphaUcPeriod"/>
            </a:pPr>
            <a:r>
              <a:rPr lang="en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syntax error occurs</a:t>
            </a:r>
            <a:endParaRPr sz="1467" dirty="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7EE5"/>
              </a:buClr>
              <a:buSzPts val="2100"/>
            </a:pP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71" y="2854302"/>
            <a:ext cx="36449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838200" y="5681833"/>
            <a:ext cx="1051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rgbClr val="98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NOTE! print() must have a valid parameter inside</a:t>
            </a:r>
            <a:endParaRPr sz="2400" u="sng">
              <a:solidFill>
                <a:srgbClr val="98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>
            <a:spLocks noGrp="1"/>
          </p:cNvSpPr>
          <p:nvPr>
            <p:ph type="title"/>
          </p:nvPr>
        </p:nvSpPr>
        <p:spPr>
          <a:xfrm>
            <a:off x="378333" y="616213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sz="4800" b="1" dirty="0"/>
              <a:t>Learning Objectives</a:t>
            </a:r>
            <a:endParaRPr sz="4800" b="1" dirty="0"/>
          </a:p>
        </p:txBody>
      </p:sp>
      <p:sp>
        <p:nvSpPr>
          <p:cNvPr id="365" name="Google Shape;365;p55"/>
          <p:cNvSpPr txBox="1">
            <a:spLocks noGrp="1"/>
          </p:cNvSpPr>
          <p:nvPr>
            <p:ph type="body" idx="1"/>
          </p:nvPr>
        </p:nvSpPr>
        <p:spPr>
          <a:xfrm>
            <a:off x="378333" y="1602209"/>
            <a:ext cx="11463200" cy="49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133" dirty="0">
                <a:solidFill>
                  <a:schemeClr val="lt1"/>
                </a:solidFill>
              </a:rPr>
              <a:t>Upon completing this tutorial, the students will be able to:</a:t>
            </a:r>
            <a:endParaRPr sz="3133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use  Wing 101 effectively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understand the concept of value / type / variable / operator / expression / error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recognize values / types / variables / operators / expressions / errors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define values (literals) / variables 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use values, variables and operators (to define expressions)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evaluate simple expressions</a:t>
            </a:r>
            <a:endParaRPr dirty="0">
              <a:solidFill>
                <a:schemeClr val="lt1"/>
              </a:solidFill>
            </a:endParaRPr>
          </a:p>
          <a:p>
            <a:pPr marL="457189" indent="-371253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fix basic errors</a:t>
            </a:r>
            <a:endParaRPr dirty="0">
              <a:solidFill>
                <a:schemeClr val="lt1"/>
              </a:solidFill>
            </a:endParaRPr>
          </a:p>
          <a:p>
            <a:pPr marL="237061" indent="0">
              <a:lnSpc>
                <a:spcPct val="100000"/>
              </a:lnSpc>
              <a:spcBef>
                <a:spcPts val="0"/>
              </a:spcBef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69FE0-F85B-DACE-B0B1-39078BD7BBD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65C83-96F0-1533-44F1-C3F56CC72FE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E87539-151D-16D7-71A1-9866514CA4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3600" b="1">
                <a:solidFill>
                  <a:srgbClr val="5B5B5B"/>
                </a:solidFill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53596-2F5C-7E79-5811-B9E3E25E10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35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570E-7FEE-1944-DA51-A245E56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Coffee Time With TAs!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997-C2D9-57BD-14BE-907CEEAB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These are hours for any extra help you need for the course or programming in general </a:t>
            </a:r>
            <a:r>
              <a:rPr lang="en-CA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🙂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also known as </a:t>
            </a:r>
            <a:r>
              <a:rPr lang="en-US" b="1" dirty="0"/>
              <a:t>office hours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go to the following link to submit your response.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hlinkClick r:id="rId2"/>
              </a:rPr>
              <a:t>https://forms.gle/4NeZXciXTnUBZFTQ7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D685B3F9-CB43-DC37-1605-FFF2981F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0" y="3981449"/>
            <a:ext cx="22764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570E-7FEE-1944-DA51-A245E56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Virutal Tutorial and Virutal Labs! !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997-C2D9-57BD-14BE-907CEEAB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go to the following links to submit your response.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Tutorial: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>
                <a:hlinkClick r:id="rId2"/>
              </a:rPr>
              <a:t>https://forms.gle/CPC5waK4m4wJgQnp9</a:t>
            </a:r>
            <a:endParaRPr lang="en-CA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/>
              <a:t>Labs: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CA" dirty="0">
                <a:hlinkClick r:id="rId3"/>
              </a:rPr>
              <a:t>https://forms.gle/2GrSNK7BoNPafjYr7</a:t>
            </a:r>
            <a:endParaRPr lang="en-CA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3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7770-185E-E227-A42F-2334DB1C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Why code?</a:t>
            </a:r>
            <a:r>
              <a:rPr lang="en" baseline="30000" dirty="0"/>
              <a:t>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053E-8C8B-6B29-2187-79F90D6CB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dirty="0"/>
              <a:t>Programming is awesome!</a:t>
            </a:r>
            <a:endParaRPr lang="en-US" sz="2800" dirty="0"/>
          </a:p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sz="2800" dirty="0"/>
              <a:t>Computers are everywhere, programming is a boundless opportunity</a:t>
            </a:r>
          </a:p>
          <a:p>
            <a:pPr marL="584200" indent="-45720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sz="2800" dirty="0"/>
              <a:t>Software engineering can be applied to almost any context in the world</a:t>
            </a:r>
          </a:p>
          <a:p>
            <a:endParaRPr lang="en-CA" dirty="0"/>
          </a:p>
        </p:txBody>
      </p:sp>
      <p:pic>
        <p:nvPicPr>
          <p:cNvPr id="4" name="Google Shape;83;p5">
            <a:extLst>
              <a:ext uri="{FF2B5EF4-FFF2-40B4-BE49-F238E27FC236}">
                <a16:creationId xmlns:a16="http://schemas.microsoft.com/office/drawing/2014/main" id="{63D6A0F6-5BBA-18E9-79BA-6D6A68A2F4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9762" y="4003609"/>
            <a:ext cx="7020585" cy="2261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14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261A-200A-3352-9325-BE23D995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Why code?</a:t>
            </a:r>
            <a:r>
              <a:rPr lang="en" baseline="30000" dirty="0"/>
              <a:t>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7C762-6637-F800-B9B1-448B3048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75"/>
            <a:ext cx="10515600" cy="4835479"/>
          </a:xfrm>
        </p:spPr>
        <p:txBody>
          <a:bodyPr/>
          <a:lstStyle/>
          <a:p>
            <a:pPr indent="-330200">
              <a:buSzPts val="1600"/>
            </a:pPr>
            <a:r>
              <a:rPr lang="en-US" sz="2800" dirty="0"/>
              <a:t>Regardless of background, coding is always an achievable skill</a:t>
            </a:r>
          </a:p>
          <a:p>
            <a:pPr indent="-330200">
              <a:buSzPts val="1600"/>
            </a:pPr>
            <a:r>
              <a:rPr lang="en-US" sz="2800" dirty="0"/>
              <a:t>Software engineering can be applied to almost any context in the world</a:t>
            </a:r>
          </a:p>
          <a:p>
            <a:pPr indent="-330200">
              <a:buSzPts val="1600"/>
            </a:pPr>
            <a:r>
              <a:rPr lang="en-US" sz="2400" b="1" dirty="0"/>
              <a:t>NEVER THINK THAT YOU “CAN'T UNDERSTAND” CODING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D2AD2-0935-04EE-619D-6B72EDE45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19" y="5075883"/>
            <a:ext cx="4881881" cy="1510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BF21E9-2E18-0A0E-7FB0-29D22DF5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661" y="3354476"/>
            <a:ext cx="4101630" cy="3253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F60F-03B6-39A1-94CD-6F8174D84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913" y="3354476"/>
            <a:ext cx="2402291" cy="17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63B2E-0FA6-FE1F-C77E-23EA6E0D75AC}"/>
              </a:ext>
            </a:extLst>
          </p:cNvPr>
          <p:cNvSpPr txBox="1">
            <a:spLocks/>
          </p:cNvSpPr>
          <p:nvPr/>
        </p:nvSpPr>
        <p:spPr>
          <a:xfrm>
            <a:off x="1835700" y="3750991"/>
            <a:ext cx="8520600" cy="104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4444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/>
              <a:t>What would you want to ideally learn how to do with computers?</a:t>
            </a:r>
            <a:endParaRPr lang="en-CA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A1CF927-738C-6F53-39D2-4F8EE123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054191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9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SECTION_UUID" val="f01ae667-eabb-47eb-a559-94e71a8cf144"/>
  <p:tag name="SLIDO_EVENT_UUID" val="d2d856cb-da72-4767-bf38-94dace5f6d1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2MTJ9"/>
  <p:tag name="SLIDO_TYPE" val="SlidoPoll"/>
  <p:tag name="SLIDO_POLL_UUID" val="8cfb58ae-ad9f-4689-bf99-1ecbcc8cba5c"/>
  <p:tag name="SLIDO_TIMELINE" val="W3sicG9sbFF1ZXN0aW9uVXVpZCI6ImUzMTAwMDk3LWVmZTgtNDhhMi1hODYyLTFmYTIwNzljN2Q5YyIsInNob3dSZXN1bHRzIjpmYWxzZSwic2hvd0NvcnJlY3RBbnN3ZXJzIjpmYWxzZSwidm90aW5nTG9ja2VkIjpmYWxzZX0seyJwb2xsUXVlc3Rpb25VdWlkIjoiZTMxMDAwOTctZWZlOC00OGEyLWE4NjItMWZhMjA3OWM3ZDljIiwic2hvd1Jlc3VsdHMiOnRydWUsInNob3dDb3JyZWN0QW5zd2VycyI6dHJ1ZSwidm90aW5nTG9ja2VkIjpmYWxz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2NzN9"/>
  <p:tag name="SLIDO_TYPE" val="SlidoPoll"/>
  <p:tag name="SLIDO_POLL_UUID" val="d7cf329a-8245-4975-a8aa-fd325d708f8e"/>
  <p:tag name="SLIDO_TIMELINE" val="W3sicG9sbFF1ZXN0aW9uVXVpZCI6IjdhZjY4OGVhLTQ1NmYtNGNlOS1iYTE5LTU3NzY1YzA2MTEyZSIsInNob3dSZXN1bHRzIjpmYWxzZSwic2hvd0NvcnJlY3RBbnN3ZXJzIjpmYWxzZSwidm90aW5nTG9ja2VkIjpmYWxzZX0seyJwb2xsUXVlc3Rpb25VdWlkIjoiN2FmNjg4ZWEtNDU2Zi00Y2U5LWJhMTktNTc3NjVjMDYxMTJlIiwic2hvd1Jlc3VsdHMiOnRydWUsInNob3dDb3JyZWN0QW5zd2VycyI6dHJ1ZSwidm90aW5nTG9ja2VkIjpmYWxz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2MTF9"/>
  <p:tag name="SLIDO_TYPE" val="SlidoPoll"/>
  <p:tag name="SLIDO_POLL_UUID" val="dc2c0da9-c93d-456f-afff-3334408cc83b"/>
  <p:tag name="SLIDO_TIMELINE" val="W3sicG9sbFF1ZXN0aW9uVXVpZCI6IjQ5NDdlMzY3LWYxNzgtNGVkMC05YWI3LWY5NTg1MjU1ODNmYiIsInNob3dSZXN1bHRzIjp0cnVlLCJzaG93Q29ycmVjdEFuc3dlcnMiOmZhbHNlLCJ2b3RpbmdMb2NrZWQiOmZhbHN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3MjN9"/>
  <p:tag name="SLIDO_TYPE" val="SlidoPoll"/>
  <p:tag name="SLIDO_POLL_UUID" val="26286066-5ad6-42f0-a34a-37da51872687"/>
  <p:tag name="SLIDO_TIMELINE" val="W3sicG9sbFF1ZXN0aW9uVXVpZCI6ImU3NzhmMjhmLTc4YWEtNDcyNi04MmVhLTM5MTgwZTAxMDRiNCIsInNob3dSZXN1bHRzIjpmYWxzZSwic2hvd0NvcnJlY3RBbnN3ZXJzIjpmYWxzZSwidm90aW5nTG9ja2VkIjpmYWxzZX0seyJwb2xsUXVlc3Rpb25VdWlkIjoiZTc3OGYyOGYtNzhhYS00NzI2LTgyZWEtMzkxODBlMDEwNGI0Iiwic2hvd1Jlc3VsdHMiOnRydWUsInNob3dDb3JyZWN0QW5zd2VycyI6ZmFsc2UsInZvdGluZ0xvY2tlZCI6ZmFsc2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M4MzI1NDJ9"/>
  <p:tag name="SLIDO_TYPE" val="SlidoPoll"/>
  <p:tag name="SLIDO_POLL_UUID" val="81d8e581-8b18-47f5-9ba1-79a9046f52b3"/>
  <p:tag name="SLIDO_TIMELINE" val="W3sicG9sbFF1ZXN0aW9uVXVpZCI6IjExMzVjYTQ2LTNjMzgtNGJlOS04YmY0LWYzMzVmZmJjOTNlZiIsInNob3dSZXN1bHRzIjpmYWxzZSwic2hvd0NvcnJlY3RBbnN3ZXJzIjpmYWxzZSwidm90aW5nTG9ja2VkIjpmYWxzZX0seyJwb2xsUXVlc3Rpb25VdWlkIjoiMTEzNWNhNDYtM2MzOC00YmU5LThiZjQtZjMzNWZmYmM5M2Vm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M4MzI1Njl9"/>
  <p:tag name="SLIDO_TYPE" val="SlidoPoll"/>
  <p:tag name="SLIDO_POLL_UUID" val="ae75b82f-10be-4e62-988a-b3ed4ad059b4"/>
  <p:tag name="SLIDO_TIMELINE" val="W3sicG9sbFF1ZXN0aW9uVXVpZCI6IjI0NGI5ZDFlLWZhZTEtNDBhOC05ODA5LWY4Y2M2YmZmM2JmOSIsInNob3dSZXN1bHRzIjpmYWxzZSwic2hvd0NvcnJlY3RBbnN3ZXJzIjpmYWxzZSwidm90aW5nTG9ja2VkIjpmYWxzZX0seyJwb2xsUXVlc3Rpb25VdWlkIjoiMjQ0YjlkMWUtZmFlMS00MGE4LTk4MDktZjhjYzZiZmYzYmY5Iiwic2hvd1Jlc3VsdHMiOnRydWUsInNob3dDb3JyZWN0QW5zd2VycyI6dHJ1ZSwidm90aW5nTG9ja2VkIjpmYWxzZX1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2MTJ9"/>
  <p:tag name="SLIDO_TYPE" val="SlidoPoll"/>
  <p:tag name="SLIDO_POLL_UUID" val="50186ed2-b2de-4ec7-a5dc-e7ad56ed9f14"/>
  <p:tag name="SLIDO_TIMELINE" val="W3sicG9sbFF1ZXN0aW9uVXVpZCI6IjcwOGE4ODY5LTBlMmEtNDA2YS04MTQ3LWExODdiOTU4NTgxMCIsInNob3dSZXN1bHRzIjp0cnVlLCJzaG93Q29ycmVjdEFuc3dlcnMiOmZhbHNlLCJ2b3RpbmdMb2NrZWQiOmZhbHNlfV0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zI3Nzg2MTJ9"/>
  <p:tag name="SLIDO_TYPE" val="SlidoPoll"/>
  <p:tag name="SLIDO_POLL_UUID" val="230c6d52-529d-450c-960c-3408a2b6ff82"/>
  <p:tag name="SLIDO_TIMELINE" val="W3sicG9sbFF1ZXN0aW9uVXVpZCI6IjE2ZTdlYzM1LTU5YmItNDJhMS04ODE1LWMxYTZmMmQ5NTM4M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ting"/>
</p:tagLst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FCA8C71-A6E1-4430-81C2-5EB275C58CF8}">
  <we:reference id="e22f1a2d-2826-4e63-97f6-33b99c0ae228" version="2.0.0.0" store="EXCatalog" storeType="EXCatalog"/>
  <we:alternateReferences>
    <we:reference id="WA104379370" version="2.0.0.0" store="en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482</TotalTime>
  <Words>1670</Words>
  <Application>Microsoft Office PowerPoint</Application>
  <PresentationFormat>Widescreen</PresentationFormat>
  <Paragraphs>311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</vt:lpstr>
      <vt:lpstr>Calibri</vt:lpstr>
      <vt:lpstr>Courier</vt:lpstr>
      <vt:lpstr>Courier New</vt:lpstr>
      <vt:lpstr>Noto Sans Symbols</vt:lpstr>
      <vt:lpstr>Quattrocento Sans</vt:lpstr>
      <vt:lpstr>Segoe UI</vt:lpstr>
      <vt:lpstr>Wingdings</vt:lpstr>
      <vt:lpstr>APS106_PPTX_Theme</vt:lpstr>
      <vt:lpstr> Tutorial 1 - Week 2</vt:lpstr>
      <vt:lpstr>Agenda</vt:lpstr>
      <vt:lpstr>Introduction - TA</vt:lpstr>
      <vt:lpstr>Tutorial Logistics</vt:lpstr>
      <vt:lpstr>Coffee Time With TAs! </vt:lpstr>
      <vt:lpstr>Virutal Tutorial and Virutal Labs! ! </vt:lpstr>
      <vt:lpstr>Why code?1</vt:lpstr>
      <vt:lpstr>Why code?2</vt:lpstr>
      <vt:lpstr>PowerPoint Presentation</vt:lpstr>
      <vt:lpstr>PowerPoint Presentation</vt:lpstr>
      <vt:lpstr>PowerPoint Presentation</vt:lpstr>
      <vt:lpstr>PowerPoint Presentation</vt:lpstr>
      <vt:lpstr>Intro to Wing 101 IDE</vt:lpstr>
      <vt:lpstr>PowerPoint Presentation</vt:lpstr>
      <vt:lpstr>PowerPoint Presentation</vt:lpstr>
      <vt:lpstr>Programming Concepts</vt:lpstr>
      <vt:lpstr>Values and Types in Programming </vt:lpstr>
      <vt:lpstr>Variables</vt:lpstr>
      <vt:lpstr>Python Function print() </vt:lpstr>
      <vt:lpstr>Programming Concepts</vt:lpstr>
      <vt:lpstr>Operators - Basics</vt:lpstr>
      <vt:lpstr>Expressions</vt:lpstr>
      <vt:lpstr>Arithmetic Expressions</vt:lpstr>
      <vt:lpstr>Operator Precedence</vt:lpstr>
      <vt:lpstr>Give it a try! Arithmetic Operation Examples </vt:lpstr>
      <vt:lpstr>Augmented Operators in Python</vt:lpstr>
      <vt:lpstr>Programming Concepts</vt:lpstr>
      <vt:lpstr>Error Types1</vt:lpstr>
      <vt:lpstr>PowerPoint Presentation</vt:lpstr>
      <vt:lpstr>Practice Problems</vt:lpstr>
      <vt:lpstr>PowerPoint Presentation</vt:lpstr>
      <vt:lpstr>Review Practice Problem 1</vt:lpstr>
      <vt:lpstr>PowerPoint Presentation</vt:lpstr>
      <vt:lpstr>Review Practice Problem 2</vt:lpstr>
      <vt:lpstr>PowerPoint Presentation</vt:lpstr>
      <vt:lpstr>Review Practice Problem 3</vt:lpstr>
      <vt:lpstr>PowerPoint Presentation</vt:lpstr>
      <vt:lpstr>Practice Problem 4</vt:lpstr>
      <vt:lpstr>PowerPoint Presentation</vt:lpstr>
      <vt:lpstr>Practice Problem 5</vt:lpstr>
      <vt:lpstr>Learning Objectives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Tutorial 1 - Week 2</dc:title>
  <dc:creator>Ali Howidi</dc:creator>
  <cp:lastModifiedBy>Ali Howidi</cp:lastModifiedBy>
  <cp:revision>1</cp:revision>
  <dcterms:created xsi:type="dcterms:W3CDTF">2023-01-03T19:35:46Z</dcterms:created>
  <dcterms:modified xsi:type="dcterms:W3CDTF">2023-01-16T17:06:10Z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